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3040" y="-536"/>
      </p:cViewPr>
      <p:guideLst>
        <p:guide orient="horz" pos="216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6"/>
            <a:ext cx="58293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5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274639"/>
            <a:ext cx="11572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274639"/>
            <a:ext cx="33575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3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6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1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5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35113"/>
            <a:ext cx="30301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535113"/>
            <a:ext cx="30313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9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5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4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3050"/>
            <a:ext cx="22562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73051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435101"/>
            <a:ext cx="22562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0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5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1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6B451-1FDA-7B46-B0DD-5E4B6F79F8BF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2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ertica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02"/>
            <a:ext cx="6858000" cy="684089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16200000">
            <a:off x="1821081" y="3438072"/>
            <a:ext cx="6477000" cy="0"/>
          </a:xfrm>
          <a:prstGeom prst="line">
            <a:avLst/>
          </a:prstGeom>
          <a:ln>
            <a:solidFill>
              <a:schemeClr val="accent3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16200000">
            <a:off x="2645758" y="2588812"/>
            <a:ext cx="6477000" cy="1649353"/>
          </a:xfrm>
          <a:prstGeom prst="rect">
            <a:avLst/>
          </a:prstGeom>
          <a:solidFill>
            <a:schemeClr val="accent3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16200000" flipV="1">
            <a:off x="4757896" y="4795384"/>
            <a:ext cx="3752850" cy="9525"/>
          </a:xfrm>
          <a:prstGeom prst="line">
            <a:avLst/>
          </a:prstGeom>
          <a:ln w="76200" cmpd="sng">
            <a:solidFill>
              <a:srgbClr val="008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61860" y="313564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s1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112355" y="237364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s2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4578509" y="4725085"/>
            <a:ext cx="248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Reachable set for s1</a:t>
            </a:r>
            <a:endParaRPr lang="en-US" sz="36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777470" y="199571"/>
            <a:ext cx="0" cy="261257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88735" y="667732"/>
            <a:ext cx="115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L- s1</a:t>
            </a:r>
            <a:r>
              <a:rPr lang="en-US" sz="2800" dirty="0" smtClean="0"/>
              <a:t>.y</a:t>
            </a:r>
            <a:endParaRPr lang="en-US" sz="28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629558" y="174989"/>
            <a:ext cx="0" cy="2699568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04298" y="929342"/>
            <a:ext cx="115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L- s1</a:t>
            </a:r>
            <a:r>
              <a:rPr lang="en-US" sz="2800" dirty="0" smtClean="0"/>
              <a:t>.y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670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8</cp:revision>
  <dcterms:created xsi:type="dcterms:W3CDTF">2017-02-08T23:30:24Z</dcterms:created>
  <dcterms:modified xsi:type="dcterms:W3CDTF">2017-02-27T13:39:04Z</dcterms:modified>
</cp:coreProperties>
</file>