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552" y="48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5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2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0257-87D6-AA41-AD9E-AB74C3B445A6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74D6-E866-1D4D-950A-F3D01BF3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aryVisM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7" name="Oval 6"/>
          <p:cNvSpPr/>
          <p:nvPr/>
        </p:nvSpPr>
        <p:spPr>
          <a:xfrm rot="19773993">
            <a:off x="3485731" y="2953801"/>
            <a:ext cx="2063307" cy="1329087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19921" y="3446330"/>
            <a:ext cx="349994" cy="3486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2016-08-18T16:18:29Z</dcterms:created>
  <dcterms:modified xsi:type="dcterms:W3CDTF">2016-08-18T16:24:04Z</dcterms:modified>
</cp:coreProperties>
</file>