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57600" cy="1828800"/>
  <p:notesSz cx="6858000" cy="9144000"/>
  <p:defaultTextStyle>
    <a:defPPr>
      <a:defRPr lang="en-US"/>
    </a:defPPr>
    <a:lvl1pPr marL="0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3167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263347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395021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52669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658368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790042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921715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053389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C23"/>
    <a:srgbClr val="B63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321" d="100"/>
          <a:sy n="321" d="100"/>
        </p:scale>
        <p:origin x="48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5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2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BA41-4624-3049-9962-89A9624110B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E8C632-0BDB-A846-B145-594C83E2C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71" t="52227" r="30300" b="31379"/>
          <a:stretch/>
        </p:blipFill>
        <p:spPr>
          <a:xfrm>
            <a:off x="-114755" y="721534"/>
            <a:ext cx="1488261" cy="925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D371A8-6FCB-704C-8570-2DDCB88A8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95" t="34627" r="31423" b="46542"/>
          <a:stretch/>
        </p:blipFill>
        <p:spPr>
          <a:xfrm>
            <a:off x="1163493" y="584024"/>
            <a:ext cx="1287142" cy="1062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89A597-0D6C-A54E-9044-9BFAAFA9A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70" t="9817" r="30075" b="65334"/>
          <a:stretch/>
        </p:blipFill>
        <p:spPr>
          <a:xfrm>
            <a:off x="2363130" y="69635"/>
            <a:ext cx="1427926" cy="14023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EF74B5-E24F-A84D-BA18-E330DF47613E}"/>
              </a:ext>
            </a:extLst>
          </p:cNvPr>
          <p:cNvCxnSpPr/>
          <p:nvPr/>
        </p:nvCxnSpPr>
        <p:spPr>
          <a:xfrm flipH="1" flipV="1">
            <a:off x="2143125" y="719512"/>
            <a:ext cx="196850" cy="19171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23AB99-083C-104F-9479-AF09036AD7E3}"/>
              </a:ext>
            </a:extLst>
          </p:cNvPr>
          <p:cNvCxnSpPr>
            <a:cxnSpLocks/>
          </p:cNvCxnSpPr>
          <p:nvPr/>
        </p:nvCxnSpPr>
        <p:spPr>
          <a:xfrm flipH="1" flipV="1">
            <a:off x="2051914" y="904548"/>
            <a:ext cx="275882" cy="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4580E1-36CA-0443-B79C-70F9DCBAF340}"/>
              </a:ext>
            </a:extLst>
          </p:cNvPr>
          <p:cNvCxnSpPr>
            <a:cxnSpLocks/>
          </p:cNvCxnSpPr>
          <p:nvPr/>
        </p:nvCxnSpPr>
        <p:spPr>
          <a:xfrm flipH="1" flipV="1">
            <a:off x="987552" y="778107"/>
            <a:ext cx="180932" cy="110489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10CABE-5AB5-2E43-9ECB-A52B801F8994}"/>
              </a:ext>
            </a:extLst>
          </p:cNvPr>
          <p:cNvCxnSpPr>
            <a:cxnSpLocks/>
          </p:cNvCxnSpPr>
          <p:nvPr/>
        </p:nvCxnSpPr>
        <p:spPr>
          <a:xfrm flipH="1" flipV="1">
            <a:off x="964397" y="884939"/>
            <a:ext cx="203074" cy="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0808DC9D-AE0A-164D-AA7A-0142C5135FF9}"/>
              </a:ext>
            </a:extLst>
          </p:cNvPr>
          <p:cNvSpPr/>
          <p:nvPr/>
        </p:nvSpPr>
        <p:spPr>
          <a:xfrm rot="19556421">
            <a:off x="2124372" y="744833"/>
            <a:ext cx="307510" cy="300915"/>
          </a:xfrm>
          <a:prstGeom prst="arc">
            <a:avLst>
              <a:gd name="adj1" fmla="val 12713879"/>
              <a:gd name="adj2" fmla="val 15823106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B15C8412-18C0-C144-88F6-943EA08ED414}"/>
              </a:ext>
            </a:extLst>
          </p:cNvPr>
          <p:cNvSpPr/>
          <p:nvPr/>
        </p:nvSpPr>
        <p:spPr>
          <a:xfrm rot="19556421">
            <a:off x="1009262" y="779812"/>
            <a:ext cx="307510" cy="300915"/>
          </a:xfrm>
          <a:prstGeom prst="arc">
            <a:avLst>
              <a:gd name="adj1" fmla="val 13898215"/>
              <a:gd name="adj2" fmla="val 15472972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7BCEF7-A629-FE42-8C04-74F325236C93}"/>
              </a:ext>
            </a:extLst>
          </p:cNvPr>
          <p:cNvSpPr txBox="1"/>
          <p:nvPr/>
        </p:nvSpPr>
        <p:spPr>
          <a:xfrm>
            <a:off x="1835852" y="570736"/>
            <a:ext cx="22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⍺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4D0965-38D0-1344-AD3A-F3B87BDA227B}"/>
              </a:ext>
            </a:extLst>
          </p:cNvPr>
          <p:cNvSpPr txBox="1"/>
          <p:nvPr/>
        </p:nvSpPr>
        <p:spPr>
          <a:xfrm>
            <a:off x="687734" y="568660"/>
            <a:ext cx="22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⍺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439A4B-9E71-5843-BF94-310E74A7374D}"/>
              </a:ext>
            </a:extLst>
          </p:cNvPr>
          <p:cNvCxnSpPr/>
          <p:nvPr/>
        </p:nvCxnSpPr>
        <p:spPr>
          <a:xfrm flipH="1" flipV="1">
            <a:off x="2895686" y="992390"/>
            <a:ext cx="196850" cy="19171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E7951477-6861-A74A-96AC-98FEC8DDE88A}"/>
              </a:ext>
            </a:extLst>
          </p:cNvPr>
          <p:cNvSpPr/>
          <p:nvPr/>
        </p:nvSpPr>
        <p:spPr>
          <a:xfrm>
            <a:off x="461432" y="43891"/>
            <a:ext cx="182668" cy="29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48CFA9-5BE5-634F-887D-3F4EE901E275}"/>
              </a:ext>
            </a:extLst>
          </p:cNvPr>
          <p:cNvGrpSpPr/>
          <p:nvPr/>
        </p:nvGrpSpPr>
        <p:grpSpPr>
          <a:xfrm>
            <a:off x="207264" y="250046"/>
            <a:ext cx="56056" cy="162129"/>
            <a:chOff x="207264" y="250046"/>
            <a:chExt cx="56056" cy="1621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0C70CB-D7B6-174A-9B4B-000830B87142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742566-380E-D642-94A7-346AD3DA6C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89CFCE-65A3-D54E-B649-775CC2F4BD3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CCA17F-C912-2847-AAA4-2EFA4B5A38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00E59C-DCEE-EF46-931D-E39DAB8C6897}"/>
              </a:ext>
            </a:extLst>
          </p:cNvPr>
          <p:cNvGrpSpPr/>
          <p:nvPr/>
        </p:nvGrpSpPr>
        <p:grpSpPr>
          <a:xfrm>
            <a:off x="359664" y="402446"/>
            <a:ext cx="56056" cy="162129"/>
            <a:chOff x="207264" y="250046"/>
            <a:chExt cx="56056" cy="16212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F68EC1-79DE-A24A-8699-53DB69FFBD2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8CA42D5-7B31-F349-8E7C-9B1269F5DF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6680371-0495-B54B-920D-2E6CC8555692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92CB6D7-2896-0242-8546-881418D795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559EB8-25CD-5440-A28A-B0F0CAE85E6A}"/>
              </a:ext>
            </a:extLst>
          </p:cNvPr>
          <p:cNvGrpSpPr/>
          <p:nvPr/>
        </p:nvGrpSpPr>
        <p:grpSpPr>
          <a:xfrm>
            <a:off x="723013" y="275054"/>
            <a:ext cx="56056" cy="162129"/>
            <a:chOff x="207264" y="250046"/>
            <a:chExt cx="56056" cy="16212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3564436-4A33-F443-830F-1F25A76B2DB7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AA5F702-868B-874A-A70D-6E2992D957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957CD1-6D58-CD4A-9162-45CC2B5D17E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0A846E-E282-924F-8F13-682693D8DE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5919BC-AA31-194F-B318-AFE683739FB0}"/>
              </a:ext>
            </a:extLst>
          </p:cNvPr>
          <p:cNvGrpSpPr/>
          <p:nvPr/>
        </p:nvGrpSpPr>
        <p:grpSpPr>
          <a:xfrm>
            <a:off x="523699" y="572108"/>
            <a:ext cx="56056" cy="162129"/>
            <a:chOff x="207264" y="250046"/>
            <a:chExt cx="56056" cy="162129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A51862-6622-4E4D-834E-F3EB53C838CB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4935E4-29D6-AE48-BF91-84E8ADB8A3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F83B075-98BC-4B44-B740-B5F0E86DCCE6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34E3FE-8F64-1844-A3A2-35A438E53A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25CFA3-008D-7648-A230-48F542EDFB85}"/>
              </a:ext>
            </a:extLst>
          </p:cNvPr>
          <p:cNvGrpSpPr/>
          <p:nvPr/>
        </p:nvGrpSpPr>
        <p:grpSpPr>
          <a:xfrm>
            <a:off x="265076" y="645620"/>
            <a:ext cx="56056" cy="162129"/>
            <a:chOff x="207264" y="250046"/>
            <a:chExt cx="56056" cy="16212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CC8292B-4EB6-C046-B21A-BD2273F6C781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3FBE23-7633-F643-8E4F-7B0C17A712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0F5E58E-5449-DD49-B9E2-15CE7C1187B9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820125-2108-A640-A61A-BA1B6085ED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F81DEC-945A-DA46-8070-61F2FDD4A2F7}"/>
              </a:ext>
            </a:extLst>
          </p:cNvPr>
          <p:cNvGrpSpPr/>
          <p:nvPr/>
        </p:nvGrpSpPr>
        <p:grpSpPr>
          <a:xfrm>
            <a:off x="899279" y="453817"/>
            <a:ext cx="56056" cy="162129"/>
            <a:chOff x="207264" y="250046"/>
            <a:chExt cx="56056" cy="16212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D1E8A3B-F298-9F44-A850-5D470B1ABA0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2744A0-B318-5E45-B941-9DB2214D4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EBA0AA-95C5-5147-8F40-FE5A597871C5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8A9CE18-D003-FB42-AC2C-9227DF222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424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8</cp:revision>
  <dcterms:created xsi:type="dcterms:W3CDTF">2018-06-11T22:07:12Z</dcterms:created>
  <dcterms:modified xsi:type="dcterms:W3CDTF">2018-06-11T23:16:56Z</dcterms:modified>
</cp:coreProperties>
</file>