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6" d="100"/>
          <a:sy n="13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1DB3E-5BBC-D642-8DF5-6327FD791E6B}"/>
              </a:ext>
            </a:extLst>
          </p:cNvPr>
          <p:cNvGrpSpPr/>
          <p:nvPr/>
        </p:nvGrpSpPr>
        <p:grpSpPr>
          <a:xfrm>
            <a:off x="9428" y="127242"/>
            <a:ext cx="12191999" cy="5206524"/>
            <a:chOff x="551633" y="1071135"/>
            <a:chExt cx="11094968" cy="4600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B2C69-7468-DB49-847C-5F453FE93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4" t="11233" r="4473" b="11985"/>
            <a:stretch/>
          </p:blipFill>
          <p:spPr>
            <a:xfrm>
              <a:off x="551633" y="1141581"/>
              <a:ext cx="11094968" cy="45303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AE0C28-1067-1248-B9EC-2FA4EC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37" y="2666205"/>
              <a:ext cx="384183" cy="475315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29BD35-5B00-5B4C-BA05-1398DDF7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1" y="2600292"/>
              <a:ext cx="793487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2C2D1A-087C-8444-ACBC-D5ACD6699768}"/>
                </a:ext>
              </a:extLst>
            </p:cNvPr>
            <p:cNvSpPr/>
            <p:nvPr/>
          </p:nvSpPr>
          <p:spPr>
            <a:xfrm rot="16200000">
              <a:off x="4755165" y="1875086"/>
              <a:ext cx="353398" cy="945753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09257-8FB5-FE45-A2AB-C3AB0BA4B7CB}"/>
                </a:ext>
              </a:extLst>
            </p:cNvPr>
            <p:cNvSpPr txBox="1"/>
            <p:nvPr/>
          </p:nvSpPr>
          <p:spPr>
            <a:xfrm rot="16200000">
              <a:off x="4069501" y="1574853"/>
              <a:ext cx="140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41E65A-E553-A84C-8D78-A04240CFB59B}"/>
                </a:ext>
              </a:extLst>
            </p:cNvPr>
            <p:cNvSpPr/>
            <p:nvPr/>
          </p:nvSpPr>
          <p:spPr>
            <a:xfrm>
              <a:off x="5191409" y="2478681"/>
              <a:ext cx="213332" cy="18752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57D3-9C29-584C-BD7C-78A91DB284D8}"/>
                </a:ext>
              </a:extLst>
            </p:cNvPr>
            <p:cNvSpPr txBox="1"/>
            <p:nvPr/>
          </p:nvSpPr>
          <p:spPr>
            <a:xfrm>
              <a:off x="4255228" y="2714928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3558E-4D29-2742-989A-F1D57ADE6A2B}"/>
                </a:ext>
              </a:extLst>
            </p:cNvPr>
            <p:cNvSpPr txBox="1"/>
            <p:nvPr/>
          </p:nvSpPr>
          <p:spPr>
            <a:xfrm>
              <a:off x="4329138" y="3550153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C0E90-98C7-904D-8C07-A1A609F403E1}"/>
                </a:ext>
              </a:extLst>
            </p:cNvPr>
            <p:cNvSpPr txBox="1"/>
            <p:nvPr/>
          </p:nvSpPr>
          <p:spPr>
            <a:xfrm>
              <a:off x="2556628" y="3485535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A0320-0E80-9B4A-BF02-FB8FB36C067C}"/>
                </a:ext>
              </a:extLst>
            </p:cNvPr>
            <p:cNvSpPr txBox="1"/>
            <p:nvPr/>
          </p:nvSpPr>
          <p:spPr>
            <a:xfrm>
              <a:off x="3178969" y="2658540"/>
              <a:ext cx="9286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54F79-C5A4-B944-B347-93D3031FEBB0}"/>
                </a:ext>
              </a:extLst>
            </p:cNvPr>
            <p:cNvSpPr txBox="1"/>
            <p:nvPr/>
          </p:nvSpPr>
          <p:spPr>
            <a:xfrm>
              <a:off x="2180683" y="2437929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0EEAF83-BDD0-1544-97C3-0BA5213ED311}"/>
              </a:ext>
            </a:extLst>
          </p:cNvPr>
          <p:cNvSpPr txBox="1"/>
          <p:nvPr/>
        </p:nvSpPr>
        <p:spPr>
          <a:xfrm>
            <a:off x="7286920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73269-473A-C345-A030-068FF3E38007}"/>
              </a:ext>
            </a:extLst>
          </p:cNvPr>
          <p:cNvSpPr txBox="1"/>
          <p:nvPr/>
        </p:nvSpPr>
        <p:spPr>
          <a:xfrm>
            <a:off x="8647188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AA773C-8801-1B44-A544-9E33AA71D63F}"/>
              </a:ext>
            </a:extLst>
          </p:cNvPr>
          <p:cNvSpPr txBox="1"/>
          <p:nvPr/>
        </p:nvSpPr>
        <p:spPr>
          <a:xfrm>
            <a:off x="9777167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89E36F-D92E-8241-B0BB-BA8EDEA262C5}"/>
              </a:ext>
            </a:extLst>
          </p:cNvPr>
          <p:cNvSpPr txBox="1"/>
          <p:nvPr/>
        </p:nvSpPr>
        <p:spPr>
          <a:xfrm>
            <a:off x="11059212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BA4903-BB69-EB4D-876B-CE0770E4E2DE}"/>
              </a:ext>
            </a:extLst>
          </p:cNvPr>
          <p:cNvSpPr txBox="1"/>
          <p:nvPr/>
        </p:nvSpPr>
        <p:spPr>
          <a:xfrm rot="16200000">
            <a:off x="7528576" y="2631164"/>
            <a:ext cx="125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INVALID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13D52D-A797-934B-972E-AEAA4831B11C}"/>
              </a:ext>
            </a:extLst>
          </p:cNvPr>
          <p:cNvSpPr txBox="1"/>
          <p:nvPr/>
        </p:nvSpPr>
        <p:spPr>
          <a:xfrm rot="16200000">
            <a:off x="10024290" y="2631163"/>
            <a:ext cx="125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" pitchFamily="2" charset="0"/>
              </a:rPr>
              <a:t>INVALID</a:t>
            </a:r>
            <a:endParaRPr lang="en-US" sz="2000" dirty="0">
              <a:latin typeface="Times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B4E8F6-91B0-E542-8A4F-D88BC10A2011}"/>
              </a:ext>
            </a:extLst>
          </p:cNvPr>
          <p:cNvSpPr txBox="1"/>
          <p:nvPr/>
        </p:nvSpPr>
        <p:spPr>
          <a:xfrm>
            <a:off x="8358608" y="3035432"/>
            <a:ext cx="61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B9EA1B-86C2-B348-A69F-29AABA139C8D}"/>
              </a:ext>
            </a:extLst>
          </p:cNvPr>
          <p:cNvSpPr txBox="1"/>
          <p:nvPr/>
        </p:nvSpPr>
        <p:spPr>
          <a:xfrm>
            <a:off x="8043538" y="3437905"/>
            <a:ext cx="167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Not Achievable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928854-459D-6A45-895B-59F2E95FE279}"/>
              </a:ext>
            </a:extLst>
          </p:cNvPr>
          <p:cNvSpPr txBox="1"/>
          <p:nvPr/>
        </p:nvSpPr>
        <p:spPr>
          <a:xfrm>
            <a:off x="10563164" y="3437905"/>
            <a:ext cx="167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Not Achievable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DFA116-9779-FC48-873E-41985736D1CF}"/>
              </a:ext>
            </a:extLst>
          </p:cNvPr>
          <p:cNvSpPr txBox="1"/>
          <p:nvPr/>
        </p:nvSpPr>
        <p:spPr>
          <a:xfrm rot="5400000">
            <a:off x="4587614" y="298987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25E61-461D-524D-8C0B-AC90B7D3B353}"/>
              </a:ext>
            </a:extLst>
          </p:cNvPr>
          <p:cNvSpPr txBox="1"/>
          <p:nvPr/>
        </p:nvSpPr>
        <p:spPr>
          <a:xfrm>
            <a:off x="2212670" y="-89515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2FFF1-72BE-DE4E-B85C-BE1CDF1C7F35}"/>
              </a:ext>
            </a:extLst>
          </p:cNvPr>
          <p:cNvSpPr txBox="1"/>
          <p:nvPr/>
        </p:nvSpPr>
        <p:spPr>
          <a:xfrm rot="16200000">
            <a:off x="-213725" y="2414312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81D74-CA97-0946-91C6-2746BBD14796}"/>
              </a:ext>
            </a:extLst>
          </p:cNvPr>
          <p:cNvSpPr txBox="1"/>
          <p:nvPr/>
        </p:nvSpPr>
        <p:spPr>
          <a:xfrm>
            <a:off x="2069986" y="4858428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  <p:sp>
        <p:nvSpPr>
          <p:cNvPr id="47" name="7-Point Star 46">
            <a:extLst>
              <a:ext uri="{FF2B5EF4-FFF2-40B4-BE49-F238E27FC236}">
                <a16:creationId xmlns:a16="http://schemas.microsoft.com/office/drawing/2014/main" id="{1B26ADEB-EBD4-F045-B92C-E6E3F95871FF}"/>
              </a:ext>
            </a:extLst>
          </p:cNvPr>
          <p:cNvSpPr/>
          <p:nvPr/>
        </p:nvSpPr>
        <p:spPr>
          <a:xfrm>
            <a:off x="7569421" y="2310328"/>
            <a:ext cx="75718" cy="117381"/>
          </a:xfrm>
          <a:prstGeom prst="star7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5</cp:revision>
  <cp:lastPrinted>2018-05-08T22:10:21Z</cp:lastPrinted>
  <dcterms:created xsi:type="dcterms:W3CDTF">2018-05-08T21:56:14Z</dcterms:created>
  <dcterms:modified xsi:type="dcterms:W3CDTF">2018-05-09T14:27:09Z</dcterms:modified>
</cp:coreProperties>
</file>