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7"/>
    <p:restoredTop sz="94617"/>
  </p:normalViewPr>
  <p:slideViewPr>
    <p:cSldViewPr snapToGrid="0" snapToObjects="1">
      <p:cViewPr varScale="1">
        <p:scale>
          <a:sx n="94" d="100"/>
          <a:sy n="94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41460-EE1E-954F-A38D-ED96366C086D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09CB-802E-104B-855A-7D71CA6E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B09CB-802E-104B-855A-7D71CA6E95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B09CB-802E-104B-855A-7D71CA6E9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B09CB-802E-104B-855A-7D71CA6E95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B09CB-802E-104B-855A-7D71CA6E9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8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B09CB-802E-104B-855A-7D71CA6E95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B09CB-802E-104B-855A-7D71CA6E95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45A6-47ED-534D-A666-26478DFB1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E1A86-0394-DA41-8CEA-69E17AB86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B36C-6F27-1C40-A7A8-9E84E040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C0E3-4DED-A64B-9122-D1CF2EF6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6F97-0A46-BE40-BD1F-D678D647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34BD-FE23-0440-A0A0-EED24538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FA858-7219-0E42-AF1E-B114AE2B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DBB5-D84D-754C-A214-BDE54A32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2687-8528-1D4F-BFF4-7246A113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1E0B-38A6-D243-9534-0830CE3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5F219-EB10-A34E-9294-C81A03C61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D0F8F-7E7B-AA4B-98CB-2229687BB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2C96-07DD-7241-A4CC-14DA82D5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B3BF-6BFB-B848-B8F7-6D18F363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ECF7-78AE-FE44-8AFB-3B93B561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AFD2-EF73-5548-B9B0-0B8D65C0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F105-805A-2A4A-A7B1-0765A366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64CA-BF00-C34F-B3DC-B56A7BE3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D5DD-53FB-1844-BC55-A1FC67F4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ADDC-F10C-024F-BA38-9EDC4EBF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6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B54A-8478-6849-A88C-E0E23673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F2884-E767-9D48-BB4F-0A5924B0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F034A-BDCC-2243-A9E4-04FFA1FD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4251-C71E-9D46-A7E8-ECB9A26C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E5E9-4939-D943-B764-78A57849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191D-5D49-5E46-AC54-52AB13B6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2A0C-A464-914E-9E42-BC37A0615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4217E-45A5-C64E-BF63-AC7BEAEE3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A7F4-DC11-8A41-9CEF-872A6CBF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A5578-ECD1-9842-897A-EB2C1C28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D432E-CFE7-D240-8DBD-65EF54D3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0CAC-4C5F-C746-B663-7373AA82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2CEF-6853-474D-B12F-60C96670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2313F-8881-2743-8071-3F6B8850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09D39-089E-2F4C-A7FE-2A831D902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22C66-BB79-C647-82BD-7D76A75A8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9892-FCAE-AE40-BAE0-C1CDFF5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8AA39-1722-9C42-BBEF-EFC4E5F2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E3B38-8518-C44F-AA15-10C185C9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437F-10F4-6447-9986-5D4CC23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A26B2-E569-DE42-9E8A-395AD445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FA728-0E76-9043-94F9-7A493F06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EE95D-BB28-BB42-8B5D-A6735200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DB82A-0FBC-F94E-A602-D7EE6536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954A3-CACB-074E-A7A3-42D18D9D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5EAA2-2E8D-2C4F-8440-BDBD1CA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96FC-BA7A-D04E-92B1-9B15752A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65C1-BB4F-DF47-9E32-0C4753AED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00621-974E-6843-A4C5-86EA9EE90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66729-65FE-B644-BDD2-946F6ABC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F37CD-B06E-DB46-8AF9-74D10CB3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738C-1DF1-B040-A850-0F4CFA6D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9A49-DE31-7848-8A38-4CE3CFA2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DF950-F390-8347-B6CB-79BCAB24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C543-F7D6-9749-B59B-9939A329E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0CE9-5412-994C-B78B-23DC2937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961D-B742-0A4C-8C2C-74026D82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FF0C1-0CF3-1A43-8993-C66CE3D9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3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CD351-A257-B242-8EBA-C13BEE04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E9BC1-6193-204C-9E09-4570090B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99AA-DDDE-734D-AB3F-604684110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792AC-0821-494C-A9A0-A4A67BD7477F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5BFA-3FBA-134D-A8F0-5B0035438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9317-BC13-6947-B22D-28D562E58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BA11-1F48-D94C-81E2-C97B6F53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1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CC1EB-8855-C54A-986A-FBB19112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16" y="0"/>
            <a:ext cx="961282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F92B60-03C8-A847-B027-42312935AAC0}"/>
              </a:ext>
            </a:extLst>
          </p:cNvPr>
          <p:cNvSpPr txBox="1"/>
          <p:nvPr/>
        </p:nvSpPr>
        <p:spPr>
          <a:xfrm>
            <a:off x="8393373" y="614149"/>
            <a:ext cx="3016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Shiva, start with a configuration like this, and compute what fraction of the Delta Space is reachable if the initial separation is ‘s’ distance.</a:t>
            </a:r>
          </a:p>
        </p:txBody>
      </p:sp>
    </p:spTree>
    <p:extLst>
      <p:ext uri="{BB962C8B-B14F-4D97-AF65-F5344CB8AC3E}">
        <p14:creationId xmlns:p14="http://schemas.microsoft.com/office/powerpoint/2010/main" val="261560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32FC-B2AC-2F4F-8838-679DA49A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D715-2D5A-BF43-9D55-E5AE62A31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FC181F-67A0-3646-A5B5-9FD660C0EB31}"/>
              </a:ext>
            </a:extLst>
          </p:cNvPr>
          <p:cNvCxnSpPr/>
          <p:nvPr/>
        </p:nvCxnSpPr>
        <p:spPr>
          <a:xfrm>
            <a:off x="5554639" y="5104263"/>
            <a:ext cx="432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C239B7-485E-834B-A30A-B698F60E5461}"/>
              </a:ext>
            </a:extLst>
          </p:cNvPr>
          <p:cNvCxnSpPr>
            <a:cxnSpLocks/>
          </p:cNvCxnSpPr>
          <p:nvPr/>
        </p:nvCxnSpPr>
        <p:spPr>
          <a:xfrm flipV="1">
            <a:off x="5707039" y="1105469"/>
            <a:ext cx="0" cy="415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B80C94-F2C1-5544-8913-AAEEF9598AE0}"/>
              </a:ext>
            </a:extLst>
          </p:cNvPr>
          <p:cNvSpPr txBox="1"/>
          <p:nvPr/>
        </p:nvSpPr>
        <p:spPr>
          <a:xfrm>
            <a:off x="6796585" y="5363570"/>
            <a:ext cx="245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separation distance ‘s’ (distance between two robots in workspace)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B8022-9E4A-EC4E-996C-0DB822325931}"/>
              </a:ext>
            </a:extLst>
          </p:cNvPr>
          <p:cNvSpPr txBox="1"/>
          <p:nvPr/>
        </p:nvSpPr>
        <p:spPr>
          <a:xfrm>
            <a:off x="3098042" y="2541614"/>
            <a:ext cx="245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of Delta config space reachable in 2 moves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29C311D-1144-7947-9CE3-31972A0FB0BF}"/>
              </a:ext>
            </a:extLst>
          </p:cNvPr>
          <p:cNvSpPr/>
          <p:nvPr/>
        </p:nvSpPr>
        <p:spPr>
          <a:xfrm>
            <a:off x="5923128" y="3330685"/>
            <a:ext cx="3975098" cy="1391440"/>
          </a:xfrm>
          <a:custGeom>
            <a:avLst/>
            <a:gdLst>
              <a:gd name="connsiteX0" fmla="*/ 0 w 3975098"/>
              <a:gd name="connsiteY0" fmla="*/ 1391440 h 1391440"/>
              <a:gd name="connsiteX1" fmla="*/ 2047165 w 3975098"/>
              <a:gd name="connsiteY1" fmla="*/ 67608 h 1391440"/>
              <a:gd name="connsiteX2" fmla="*/ 3671248 w 3975098"/>
              <a:gd name="connsiteY2" fmla="*/ 204085 h 1391440"/>
              <a:gd name="connsiteX3" fmla="*/ 3971499 w 3975098"/>
              <a:gd name="connsiteY3" fmla="*/ 299619 h 13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098" h="1391440">
                <a:moveTo>
                  <a:pt x="0" y="1391440"/>
                </a:moveTo>
                <a:cubicBezTo>
                  <a:pt x="717645" y="828470"/>
                  <a:pt x="1435290" y="265500"/>
                  <a:pt x="2047165" y="67608"/>
                </a:cubicBezTo>
                <a:cubicBezTo>
                  <a:pt x="2659040" y="-130284"/>
                  <a:pt x="3350526" y="165417"/>
                  <a:pt x="3671248" y="204085"/>
                </a:cubicBezTo>
                <a:cubicBezTo>
                  <a:pt x="3991970" y="242753"/>
                  <a:pt x="3981734" y="271186"/>
                  <a:pt x="3971499" y="2996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ACF27-EE3E-D547-8A36-600DB1044294}"/>
              </a:ext>
            </a:extLst>
          </p:cNvPr>
          <p:cNvSpPr txBox="1"/>
          <p:nvPr/>
        </p:nvSpPr>
        <p:spPr>
          <a:xfrm>
            <a:off x="5433421" y="2862031"/>
            <a:ext cx="6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34644-581E-6A47-B239-015E7F32665E}"/>
              </a:ext>
            </a:extLst>
          </p:cNvPr>
          <p:cNvSpPr txBox="1"/>
          <p:nvPr/>
        </p:nvSpPr>
        <p:spPr>
          <a:xfrm>
            <a:off x="5433421" y="3833521"/>
            <a:ext cx="6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271B3-5FEF-DF43-99FD-BFDFC118EAE5}"/>
              </a:ext>
            </a:extLst>
          </p:cNvPr>
          <p:cNvSpPr txBox="1"/>
          <p:nvPr/>
        </p:nvSpPr>
        <p:spPr>
          <a:xfrm>
            <a:off x="5433420" y="4585199"/>
            <a:ext cx="6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268891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3191E398-2AF2-F24B-93BD-522669B76C62}"/>
              </a:ext>
            </a:extLst>
          </p:cNvPr>
          <p:cNvSpPr/>
          <p:nvPr/>
        </p:nvSpPr>
        <p:spPr>
          <a:xfrm>
            <a:off x="5950424" y="2047164"/>
            <a:ext cx="2729552" cy="2183642"/>
          </a:xfrm>
          <a:custGeom>
            <a:avLst/>
            <a:gdLst>
              <a:gd name="connsiteX0" fmla="*/ 1269242 w 2729552"/>
              <a:gd name="connsiteY0" fmla="*/ 1842448 h 2183642"/>
              <a:gd name="connsiteX1" fmla="*/ 1269242 w 2729552"/>
              <a:gd name="connsiteY1" fmla="*/ 1842448 h 2183642"/>
              <a:gd name="connsiteX2" fmla="*/ 1187355 w 2729552"/>
              <a:gd name="connsiteY2" fmla="*/ 1937982 h 2183642"/>
              <a:gd name="connsiteX3" fmla="*/ 1146412 w 2729552"/>
              <a:gd name="connsiteY3" fmla="*/ 1965278 h 2183642"/>
              <a:gd name="connsiteX4" fmla="*/ 1105469 w 2729552"/>
              <a:gd name="connsiteY4" fmla="*/ 2019869 h 2183642"/>
              <a:gd name="connsiteX5" fmla="*/ 1023582 w 2729552"/>
              <a:gd name="connsiteY5" fmla="*/ 2088108 h 2183642"/>
              <a:gd name="connsiteX6" fmla="*/ 914400 w 2729552"/>
              <a:gd name="connsiteY6" fmla="*/ 2142699 h 2183642"/>
              <a:gd name="connsiteX7" fmla="*/ 873457 w 2729552"/>
              <a:gd name="connsiteY7" fmla="*/ 2156346 h 2183642"/>
              <a:gd name="connsiteX8" fmla="*/ 682388 w 2729552"/>
              <a:gd name="connsiteY8" fmla="*/ 2183642 h 2183642"/>
              <a:gd name="connsiteX9" fmla="*/ 518615 w 2729552"/>
              <a:gd name="connsiteY9" fmla="*/ 2169994 h 2183642"/>
              <a:gd name="connsiteX10" fmla="*/ 450376 w 2729552"/>
              <a:gd name="connsiteY10" fmla="*/ 2101755 h 2183642"/>
              <a:gd name="connsiteX11" fmla="*/ 409433 w 2729552"/>
              <a:gd name="connsiteY11" fmla="*/ 2074460 h 2183642"/>
              <a:gd name="connsiteX12" fmla="*/ 341194 w 2729552"/>
              <a:gd name="connsiteY12" fmla="*/ 1992573 h 2183642"/>
              <a:gd name="connsiteX13" fmla="*/ 300251 w 2729552"/>
              <a:gd name="connsiteY13" fmla="*/ 1965278 h 2183642"/>
              <a:gd name="connsiteX14" fmla="*/ 245660 w 2729552"/>
              <a:gd name="connsiteY14" fmla="*/ 1883391 h 2183642"/>
              <a:gd name="connsiteX15" fmla="*/ 218364 w 2729552"/>
              <a:gd name="connsiteY15" fmla="*/ 1842448 h 2183642"/>
              <a:gd name="connsiteX16" fmla="*/ 204716 w 2729552"/>
              <a:gd name="connsiteY16" fmla="*/ 1801505 h 2183642"/>
              <a:gd name="connsiteX17" fmla="*/ 177421 w 2729552"/>
              <a:gd name="connsiteY17" fmla="*/ 1760561 h 2183642"/>
              <a:gd name="connsiteX18" fmla="*/ 150125 w 2729552"/>
              <a:gd name="connsiteY18" fmla="*/ 1678675 h 2183642"/>
              <a:gd name="connsiteX19" fmla="*/ 95534 w 2729552"/>
              <a:gd name="connsiteY19" fmla="*/ 1514902 h 2183642"/>
              <a:gd name="connsiteX20" fmla="*/ 54591 w 2729552"/>
              <a:gd name="connsiteY20" fmla="*/ 1392072 h 2183642"/>
              <a:gd name="connsiteX21" fmla="*/ 27295 w 2729552"/>
              <a:gd name="connsiteY21" fmla="*/ 1296537 h 2183642"/>
              <a:gd name="connsiteX22" fmla="*/ 0 w 2729552"/>
              <a:gd name="connsiteY22" fmla="*/ 1037230 h 2183642"/>
              <a:gd name="connsiteX23" fmla="*/ 13648 w 2729552"/>
              <a:gd name="connsiteY23" fmla="*/ 614149 h 2183642"/>
              <a:gd name="connsiteX24" fmla="*/ 27295 w 2729552"/>
              <a:gd name="connsiteY24" fmla="*/ 477672 h 2183642"/>
              <a:gd name="connsiteX25" fmla="*/ 68239 w 2729552"/>
              <a:gd name="connsiteY25" fmla="*/ 450376 h 2183642"/>
              <a:gd name="connsiteX26" fmla="*/ 150125 w 2729552"/>
              <a:gd name="connsiteY26" fmla="*/ 423081 h 2183642"/>
              <a:gd name="connsiteX27" fmla="*/ 341194 w 2729552"/>
              <a:gd name="connsiteY27" fmla="*/ 395785 h 2183642"/>
              <a:gd name="connsiteX28" fmla="*/ 818866 w 2729552"/>
              <a:gd name="connsiteY28" fmla="*/ 423081 h 2183642"/>
              <a:gd name="connsiteX29" fmla="*/ 941695 w 2729552"/>
              <a:gd name="connsiteY29" fmla="*/ 464024 h 2183642"/>
              <a:gd name="connsiteX30" fmla="*/ 982639 w 2729552"/>
              <a:gd name="connsiteY30" fmla="*/ 477672 h 2183642"/>
              <a:gd name="connsiteX31" fmla="*/ 1023582 w 2729552"/>
              <a:gd name="connsiteY31" fmla="*/ 491320 h 2183642"/>
              <a:gd name="connsiteX32" fmla="*/ 1078173 w 2729552"/>
              <a:gd name="connsiteY32" fmla="*/ 423081 h 2183642"/>
              <a:gd name="connsiteX33" fmla="*/ 1160060 w 2729552"/>
              <a:gd name="connsiteY33" fmla="*/ 354842 h 2183642"/>
              <a:gd name="connsiteX34" fmla="*/ 1187355 w 2729552"/>
              <a:gd name="connsiteY34" fmla="*/ 313899 h 2183642"/>
              <a:gd name="connsiteX35" fmla="*/ 1269242 w 2729552"/>
              <a:gd name="connsiteY35" fmla="*/ 232012 h 2183642"/>
              <a:gd name="connsiteX36" fmla="*/ 1296537 w 2729552"/>
              <a:gd name="connsiteY36" fmla="*/ 191069 h 2183642"/>
              <a:gd name="connsiteX37" fmla="*/ 1378424 w 2729552"/>
              <a:gd name="connsiteY37" fmla="*/ 136478 h 2183642"/>
              <a:gd name="connsiteX38" fmla="*/ 1419367 w 2729552"/>
              <a:gd name="connsiteY38" fmla="*/ 109182 h 2183642"/>
              <a:gd name="connsiteX39" fmla="*/ 1501254 w 2729552"/>
              <a:gd name="connsiteY39" fmla="*/ 81887 h 2183642"/>
              <a:gd name="connsiteX40" fmla="*/ 1596788 w 2729552"/>
              <a:gd name="connsiteY40" fmla="*/ 27296 h 2183642"/>
              <a:gd name="connsiteX41" fmla="*/ 1678675 w 2729552"/>
              <a:gd name="connsiteY41" fmla="*/ 0 h 2183642"/>
              <a:gd name="connsiteX42" fmla="*/ 1869743 w 2729552"/>
              <a:gd name="connsiteY42" fmla="*/ 40943 h 2183642"/>
              <a:gd name="connsiteX43" fmla="*/ 1910686 w 2729552"/>
              <a:gd name="connsiteY43" fmla="*/ 54591 h 2183642"/>
              <a:gd name="connsiteX44" fmla="*/ 1951630 w 2729552"/>
              <a:gd name="connsiteY44" fmla="*/ 81887 h 2183642"/>
              <a:gd name="connsiteX45" fmla="*/ 2033516 w 2729552"/>
              <a:gd name="connsiteY45" fmla="*/ 109182 h 2183642"/>
              <a:gd name="connsiteX46" fmla="*/ 2129051 w 2729552"/>
              <a:gd name="connsiteY46" fmla="*/ 232012 h 2183642"/>
              <a:gd name="connsiteX47" fmla="*/ 2156346 w 2729552"/>
              <a:gd name="connsiteY47" fmla="*/ 272955 h 2183642"/>
              <a:gd name="connsiteX48" fmla="*/ 2169994 w 2729552"/>
              <a:gd name="connsiteY48" fmla="*/ 313899 h 2183642"/>
              <a:gd name="connsiteX49" fmla="*/ 2210937 w 2729552"/>
              <a:gd name="connsiteY49" fmla="*/ 354842 h 2183642"/>
              <a:gd name="connsiteX50" fmla="*/ 2265528 w 2729552"/>
              <a:gd name="connsiteY50" fmla="*/ 436729 h 2183642"/>
              <a:gd name="connsiteX51" fmla="*/ 2347415 w 2729552"/>
              <a:gd name="connsiteY51" fmla="*/ 504967 h 2183642"/>
              <a:gd name="connsiteX52" fmla="*/ 2429301 w 2729552"/>
              <a:gd name="connsiteY52" fmla="*/ 641445 h 2183642"/>
              <a:gd name="connsiteX53" fmla="*/ 2456597 w 2729552"/>
              <a:gd name="connsiteY53" fmla="*/ 682388 h 2183642"/>
              <a:gd name="connsiteX54" fmla="*/ 2483892 w 2729552"/>
              <a:gd name="connsiteY54" fmla="*/ 777923 h 2183642"/>
              <a:gd name="connsiteX55" fmla="*/ 2511188 w 2729552"/>
              <a:gd name="connsiteY55" fmla="*/ 818866 h 2183642"/>
              <a:gd name="connsiteX56" fmla="*/ 2538483 w 2729552"/>
              <a:gd name="connsiteY56" fmla="*/ 914400 h 2183642"/>
              <a:gd name="connsiteX57" fmla="*/ 2565779 w 2729552"/>
              <a:gd name="connsiteY57" fmla="*/ 968991 h 2183642"/>
              <a:gd name="connsiteX58" fmla="*/ 2606722 w 2729552"/>
              <a:gd name="connsiteY58" fmla="*/ 1091821 h 2183642"/>
              <a:gd name="connsiteX59" fmla="*/ 2620370 w 2729552"/>
              <a:gd name="connsiteY59" fmla="*/ 1132764 h 2183642"/>
              <a:gd name="connsiteX60" fmla="*/ 2674961 w 2729552"/>
              <a:gd name="connsiteY60" fmla="*/ 1255594 h 2183642"/>
              <a:gd name="connsiteX61" fmla="*/ 2715904 w 2729552"/>
              <a:gd name="connsiteY61" fmla="*/ 1392072 h 2183642"/>
              <a:gd name="connsiteX62" fmla="*/ 2729552 w 2729552"/>
              <a:gd name="connsiteY62" fmla="*/ 1473958 h 2183642"/>
              <a:gd name="connsiteX63" fmla="*/ 2715904 w 2729552"/>
              <a:gd name="connsiteY63" fmla="*/ 1610436 h 2183642"/>
              <a:gd name="connsiteX64" fmla="*/ 2674961 w 2729552"/>
              <a:gd name="connsiteY64" fmla="*/ 1692323 h 2183642"/>
              <a:gd name="connsiteX65" fmla="*/ 2647666 w 2729552"/>
              <a:gd name="connsiteY65" fmla="*/ 1746914 h 2183642"/>
              <a:gd name="connsiteX66" fmla="*/ 2565779 w 2729552"/>
              <a:gd name="connsiteY66" fmla="*/ 1856096 h 2183642"/>
              <a:gd name="connsiteX67" fmla="*/ 2538483 w 2729552"/>
              <a:gd name="connsiteY67" fmla="*/ 1897039 h 2183642"/>
              <a:gd name="connsiteX68" fmla="*/ 2415654 w 2729552"/>
              <a:gd name="connsiteY68" fmla="*/ 1992573 h 2183642"/>
              <a:gd name="connsiteX69" fmla="*/ 2374710 w 2729552"/>
              <a:gd name="connsiteY69" fmla="*/ 2006221 h 2183642"/>
              <a:gd name="connsiteX70" fmla="*/ 2292824 w 2729552"/>
              <a:gd name="connsiteY70" fmla="*/ 2060812 h 2183642"/>
              <a:gd name="connsiteX71" fmla="*/ 2210937 w 2729552"/>
              <a:gd name="connsiteY71" fmla="*/ 2088108 h 2183642"/>
              <a:gd name="connsiteX72" fmla="*/ 2006221 w 2729552"/>
              <a:gd name="connsiteY72" fmla="*/ 2115403 h 2183642"/>
              <a:gd name="connsiteX73" fmla="*/ 1801504 w 2729552"/>
              <a:gd name="connsiteY73" fmla="*/ 2115403 h 2183642"/>
              <a:gd name="connsiteX74" fmla="*/ 1760561 w 2729552"/>
              <a:gd name="connsiteY74" fmla="*/ 2101755 h 2183642"/>
              <a:gd name="connsiteX75" fmla="*/ 1651379 w 2729552"/>
              <a:gd name="connsiteY75" fmla="*/ 2088108 h 2183642"/>
              <a:gd name="connsiteX76" fmla="*/ 1528549 w 2729552"/>
              <a:gd name="connsiteY76" fmla="*/ 2047164 h 2183642"/>
              <a:gd name="connsiteX77" fmla="*/ 1487606 w 2729552"/>
              <a:gd name="connsiteY77" fmla="*/ 2033517 h 2183642"/>
              <a:gd name="connsiteX78" fmla="*/ 1405719 w 2729552"/>
              <a:gd name="connsiteY78" fmla="*/ 1978926 h 2183642"/>
              <a:gd name="connsiteX79" fmla="*/ 1282889 w 2729552"/>
              <a:gd name="connsiteY79" fmla="*/ 1910687 h 2183642"/>
              <a:gd name="connsiteX80" fmla="*/ 1269242 w 2729552"/>
              <a:gd name="connsiteY80" fmla="*/ 1842448 h 21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729552" h="2183642">
                <a:moveTo>
                  <a:pt x="1269242" y="1842448"/>
                </a:moveTo>
                <a:lnTo>
                  <a:pt x="1269242" y="1842448"/>
                </a:lnTo>
                <a:cubicBezTo>
                  <a:pt x="1241946" y="1874293"/>
                  <a:pt x="1217013" y="1908324"/>
                  <a:pt x="1187355" y="1937982"/>
                </a:cubicBezTo>
                <a:cubicBezTo>
                  <a:pt x="1175757" y="1949580"/>
                  <a:pt x="1158010" y="1953680"/>
                  <a:pt x="1146412" y="1965278"/>
                </a:cubicBezTo>
                <a:cubicBezTo>
                  <a:pt x="1130328" y="1981362"/>
                  <a:pt x="1120272" y="2002599"/>
                  <a:pt x="1105469" y="2019869"/>
                </a:cubicBezTo>
                <a:cubicBezTo>
                  <a:pt x="1080114" y="2049449"/>
                  <a:pt x="1057479" y="2069618"/>
                  <a:pt x="1023582" y="2088108"/>
                </a:cubicBezTo>
                <a:cubicBezTo>
                  <a:pt x="987861" y="2107592"/>
                  <a:pt x="953002" y="2129832"/>
                  <a:pt x="914400" y="2142699"/>
                </a:cubicBezTo>
                <a:cubicBezTo>
                  <a:pt x="900752" y="2147248"/>
                  <a:pt x="887624" y="2153846"/>
                  <a:pt x="873457" y="2156346"/>
                </a:cubicBezTo>
                <a:cubicBezTo>
                  <a:pt x="810100" y="2167527"/>
                  <a:pt x="746078" y="2174543"/>
                  <a:pt x="682388" y="2183642"/>
                </a:cubicBezTo>
                <a:cubicBezTo>
                  <a:pt x="627797" y="2179093"/>
                  <a:pt x="572331" y="2180737"/>
                  <a:pt x="518615" y="2169994"/>
                </a:cubicBezTo>
                <a:cubicBezTo>
                  <a:pt x="473122" y="2160896"/>
                  <a:pt x="477672" y="2129051"/>
                  <a:pt x="450376" y="2101755"/>
                </a:cubicBezTo>
                <a:cubicBezTo>
                  <a:pt x="438778" y="2090157"/>
                  <a:pt x="423081" y="2083558"/>
                  <a:pt x="409433" y="2074460"/>
                </a:cubicBezTo>
                <a:cubicBezTo>
                  <a:pt x="382595" y="2034204"/>
                  <a:pt x="380598" y="2025410"/>
                  <a:pt x="341194" y="1992573"/>
                </a:cubicBezTo>
                <a:cubicBezTo>
                  <a:pt x="328593" y="1982072"/>
                  <a:pt x="313899" y="1974376"/>
                  <a:pt x="300251" y="1965278"/>
                </a:cubicBezTo>
                <a:lnTo>
                  <a:pt x="245660" y="1883391"/>
                </a:lnTo>
                <a:cubicBezTo>
                  <a:pt x="236561" y="1869743"/>
                  <a:pt x="223551" y="1858009"/>
                  <a:pt x="218364" y="1842448"/>
                </a:cubicBezTo>
                <a:cubicBezTo>
                  <a:pt x="213815" y="1828800"/>
                  <a:pt x="211150" y="1814372"/>
                  <a:pt x="204716" y="1801505"/>
                </a:cubicBezTo>
                <a:cubicBezTo>
                  <a:pt x="197381" y="1786834"/>
                  <a:pt x="184083" y="1775550"/>
                  <a:pt x="177421" y="1760561"/>
                </a:cubicBezTo>
                <a:cubicBezTo>
                  <a:pt x="165736" y="1734269"/>
                  <a:pt x="159224" y="1705970"/>
                  <a:pt x="150125" y="1678675"/>
                </a:cubicBezTo>
                <a:lnTo>
                  <a:pt x="95534" y="1514902"/>
                </a:lnTo>
                <a:lnTo>
                  <a:pt x="54591" y="1392072"/>
                </a:lnTo>
                <a:cubicBezTo>
                  <a:pt x="42897" y="1356992"/>
                  <a:pt x="34150" y="1334239"/>
                  <a:pt x="27295" y="1296537"/>
                </a:cubicBezTo>
                <a:cubicBezTo>
                  <a:pt x="10839" y="1206029"/>
                  <a:pt x="7910" y="1132151"/>
                  <a:pt x="0" y="1037230"/>
                </a:cubicBezTo>
                <a:cubicBezTo>
                  <a:pt x="4549" y="896203"/>
                  <a:pt x="6773" y="755082"/>
                  <a:pt x="13648" y="614149"/>
                </a:cubicBezTo>
                <a:cubicBezTo>
                  <a:pt x="15876" y="568484"/>
                  <a:pt x="12837" y="521045"/>
                  <a:pt x="27295" y="477672"/>
                </a:cubicBezTo>
                <a:cubicBezTo>
                  <a:pt x="32482" y="462111"/>
                  <a:pt x="53250" y="457038"/>
                  <a:pt x="68239" y="450376"/>
                </a:cubicBezTo>
                <a:cubicBezTo>
                  <a:pt x="94531" y="438691"/>
                  <a:pt x="122830" y="432179"/>
                  <a:pt x="150125" y="423081"/>
                </a:cubicBezTo>
                <a:cubicBezTo>
                  <a:pt x="238739" y="393543"/>
                  <a:pt x="176738" y="410736"/>
                  <a:pt x="341194" y="395785"/>
                </a:cubicBezTo>
                <a:cubicBezTo>
                  <a:pt x="373424" y="396896"/>
                  <a:pt x="688777" y="390559"/>
                  <a:pt x="818866" y="423081"/>
                </a:cubicBezTo>
                <a:cubicBezTo>
                  <a:pt x="818882" y="423085"/>
                  <a:pt x="921216" y="457198"/>
                  <a:pt x="941695" y="464024"/>
                </a:cubicBezTo>
                <a:lnTo>
                  <a:pt x="982639" y="477672"/>
                </a:lnTo>
                <a:lnTo>
                  <a:pt x="1023582" y="491320"/>
                </a:lnTo>
                <a:cubicBezTo>
                  <a:pt x="1115149" y="430274"/>
                  <a:pt x="1025436" y="502186"/>
                  <a:pt x="1078173" y="423081"/>
                </a:cubicBezTo>
                <a:cubicBezTo>
                  <a:pt x="1099192" y="391553"/>
                  <a:pt x="1129845" y="374984"/>
                  <a:pt x="1160060" y="354842"/>
                </a:cubicBezTo>
                <a:cubicBezTo>
                  <a:pt x="1169158" y="341194"/>
                  <a:pt x="1176458" y="326158"/>
                  <a:pt x="1187355" y="313899"/>
                </a:cubicBezTo>
                <a:cubicBezTo>
                  <a:pt x="1213001" y="285048"/>
                  <a:pt x="1247830" y="264131"/>
                  <a:pt x="1269242" y="232012"/>
                </a:cubicBezTo>
                <a:cubicBezTo>
                  <a:pt x="1278340" y="218364"/>
                  <a:pt x="1284193" y="201870"/>
                  <a:pt x="1296537" y="191069"/>
                </a:cubicBezTo>
                <a:cubicBezTo>
                  <a:pt x="1321225" y="169467"/>
                  <a:pt x="1351128" y="154675"/>
                  <a:pt x="1378424" y="136478"/>
                </a:cubicBezTo>
                <a:cubicBezTo>
                  <a:pt x="1392072" y="127379"/>
                  <a:pt x="1403806" y="114369"/>
                  <a:pt x="1419367" y="109182"/>
                </a:cubicBezTo>
                <a:lnTo>
                  <a:pt x="1501254" y="81887"/>
                </a:lnTo>
                <a:cubicBezTo>
                  <a:pt x="1538187" y="57264"/>
                  <a:pt x="1553496" y="44613"/>
                  <a:pt x="1596788" y="27296"/>
                </a:cubicBezTo>
                <a:cubicBezTo>
                  <a:pt x="1623502" y="16610"/>
                  <a:pt x="1678675" y="0"/>
                  <a:pt x="1678675" y="0"/>
                </a:cubicBezTo>
                <a:cubicBezTo>
                  <a:pt x="1816404" y="17216"/>
                  <a:pt x="1753064" y="2050"/>
                  <a:pt x="1869743" y="40943"/>
                </a:cubicBezTo>
                <a:cubicBezTo>
                  <a:pt x="1883391" y="45492"/>
                  <a:pt x="1898716" y="46611"/>
                  <a:pt x="1910686" y="54591"/>
                </a:cubicBezTo>
                <a:cubicBezTo>
                  <a:pt x="1924334" y="63690"/>
                  <a:pt x="1936641" y="75225"/>
                  <a:pt x="1951630" y="81887"/>
                </a:cubicBezTo>
                <a:cubicBezTo>
                  <a:pt x="1977922" y="93572"/>
                  <a:pt x="2033516" y="109182"/>
                  <a:pt x="2033516" y="109182"/>
                </a:cubicBezTo>
                <a:cubicBezTo>
                  <a:pt x="2097656" y="173322"/>
                  <a:pt x="2063755" y="134068"/>
                  <a:pt x="2129051" y="232012"/>
                </a:cubicBezTo>
                <a:cubicBezTo>
                  <a:pt x="2138149" y="245660"/>
                  <a:pt x="2151159" y="257394"/>
                  <a:pt x="2156346" y="272955"/>
                </a:cubicBezTo>
                <a:cubicBezTo>
                  <a:pt x="2160895" y="286603"/>
                  <a:pt x="2162014" y="301929"/>
                  <a:pt x="2169994" y="313899"/>
                </a:cubicBezTo>
                <a:cubicBezTo>
                  <a:pt x="2180700" y="329958"/>
                  <a:pt x="2199088" y="339607"/>
                  <a:pt x="2210937" y="354842"/>
                </a:cubicBezTo>
                <a:cubicBezTo>
                  <a:pt x="2231077" y="380737"/>
                  <a:pt x="2238232" y="418532"/>
                  <a:pt x="2265528" y="436729"/>
                </a:cubicBezTo>
                <a:cubicBezTo>
                  <a:pt x="2301923" y="460992"/>
                  <a:pt x="2319123" y="468591"/>
                  <a:pt x="2347415" y="504967"/>
                </a:cubicBezTo>
                <a:cubicBezTo>
                  <a:pt x="2419329" y="597429"/>
                  <a:pt x="2383591" y="561452"/>
                  <a:pt x="2429301" y="641445"/>
                </a:cubicBezTo>
                <a:cubicBezTo>
                  <a:pt x="2437439" y="655686"/>
                  <a:pt x="2447498" y="668740"/>
                  <a:pt x="2456597" y="682388"/>
                </a:cubicBezTo>
                <a:cubicBezTo>
                  <a:pt x="2460968" y="699871"/>
                  <a:pt x="2474105" y="758349"/>
                  <a:pt x="2483892" y="777923"/>
                </a:cubicBezTo>
                <a:cubicBezTo>
                  <a:pt x="2491227" y="792594"/>
                  <a:pt x="2502089" y="805218"/>
                  <a:pt x="2511188" y="818866"/>
                </a:cubicBezTo>
                <a:cubicBezTo>
                  <a:pt x="2518112" y="846560"/>
                  <a:pt x="2526738" y="886995"/>
                  <a:pt x="2538483" y="914400"/>
                </a:cubicBezTo>
                <a:cubicBezTo>
                  <a:pt x="2546497" y="933100"/>
                  <a:pt x="2558223" y="950101"/>
                  <a:pt x="2565779" y="968991"/>
                </a:cubicBezTo>
                <a:cubicBezTo>
                  <a:pt x="2565794" y="969028"/>
                  <a:pt x="2599892" y="1071330"/>
                  <a:pt x="2606722" y="1091821"/>
                </a:cubicBezTo>
                <a:cubicBezTo>
                  <a:pt x="2611271" y="1105469"/>
                  <a:pt x="2613936" y="1119897"/>
                  <a:pt x="2620370" y="1132764"/>
                </a:cubicBezTo>
                <a:cubicBezTo>
                  <a:pt x="2640535" y="1173093"/>
                  <a:pt x="2661890" y="1212024"/>
                  <a:pt x="2674961" y="1255594"/>
                </a:cubicBezTo>
                <a:cubicBezTo>
                  <a:pt x="2730317" y="1440117"/>
                  <a:pt x="2641019" y="1204856"/>
                  <a:pt x="2715904" y="1392072"/>
                </a:cubicBezTo>
                <a:cubicBezTo>
                  <a:pt x="2720453" y="1419367"/>
                  <a:pt x="2729552" y="1446286"/>
                  <a:pt x="2729552" y="1473958"/>
                </a:cubicBezTo>
                <a:cubicBezTo>
                  <a:pt x="2729552" y="1519678"/>
                  <a:pt x="2722856" y="1565248"/>
                  <a:pt x="2715904" y="1610436"/>
                </a:cubicBezTo>
                <a:cubicBezTo>
                  <a:pt x="2709319" y="1653240"/>
                  <a:pt x="2696271" y="1655031"/>
                  <a:pt x="2674961" y="1692323"/>
                </a:cubicBezTo>
                <a:cubicBezTo>
                  <a:pt x="2664867" y="1709987"/>
                  <a:pt x="2658951" y="1729986"/>
                  <a:pt x="2647666" y="1746914"/>
                </a:cubicBezTo>
                <a:cubicBezTo>
                  <a:pt x="2622431" y="1784766"/>
                  <a:pt x="2591014" y="1818244"/>
                  <a:pt x="2565779" y="1856096"/>
                </a:cubicBezTo>
                <a:cubicBezTo>
                  <a:pt x="2556680" y="1869744"/>
                  <a:pt x="2548984" y="1884438"/>
                  <a:pt x="2538483" y="1897039"/>
                </a:cubicBezTo>
                <a:cubicBezTo>
                  <a:pt x="2511308" y="1929648"/>
                  <a:pt x="2450770" y="1980868"/>
                  <a:pt x="2415654" y="1992573"/>
                </a:cubicBezTo>
                <a:lnTo>
                  <a:pt x="2374710" y="2006221"/>
                </a:lnTo>
                <a:cubicBezTo>
                  <a:pt x="2347415" y="2024418"/>
                  <a:pt x="2323945" y="2050438"/>
                  <a:pt x="2292824" y="2060812"/>
                </a:cubicBezTo>
                <a:cubicBezTo>
                  <a:pt x="2265528" y="2069911"/>
                  <a:pt x="2239318" y="2083378"/>
                  <a:pt x="2210937" y="2088108"/>
                </a:cubicBezTo>
                <a:cubicBezTo>
                  <a:pt x="2088416" y="2108527"/>
                  <a:pt x="2156554" y="2098699"/>
                  <a:pt x="2006221" y="2115403"/>
                </a:cubicBezTo>
                <a:cubicBezTo>
                  <a:pt x="1918320" y="2144703"/>
                  <a:pt x="1960530" y="2136607"/>
                  <a:pt x="1801504" y="2115403"/>
                </a:cubicBezTo>
                <a:cubicBezTo>
                  <a:pt x="1787244" y="2113502"/>
                  <a:pt x="1774715" y="2104328"/>
                  <a:pt x="1760561" y="2101755"/>
                </a:cubicBezTo>
                <a:cubicBezTo>
                  <a:pt x="1724475" y="2095194"/>
                  <a:pt x="1687773" y="2092657"/>
                  <a:pt x="1651379" y="2088108"/>
                </a:cubicBezTo>
                <a:lnTo>
                  <a:pt x="1528549" y="2047164"/>
                </a:lnTo>
                <a:lnTo>
                  <a:pt x="1487606" y="2033517"/>
                </a:lnTo>
                <a:cubicBezTo>
                  <a:pt x="1460310" y="2015320"/>
                  <a:pt x="1436841" y="1989300"/>
                  <a:pt x="1405719" y="1978926"/>
                </a:cubicBezTo>
                <a:cubicBezTo>
                  <a:pt x="1333655" y="1954904"/>
                  <a:pt x="1376744" y="1973257"/>
                  <a:pt x="1282889" y="1910687"/>
                </a:cubicBezTo>
                <a:cubicBezTo>
                  <a:pt x="1238161" y="1880868"/>
                  <a:pt x="1271517" y="1853821"/>
                  <a:pt x="1269242" y="1842448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CC1EB-8855-C54A-986A-FBB1911253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916" y="0"/>
            <a:ext cx="961282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F92B60-03C8-A847-B027-42312935AAC0}"/>
              </a:ext>
            </a:extLst>
          </p:cNvPr>
          <p:cNvSpPr txBox="1"/>
          <p:nvPr/>
        </p:nvSpPr>
        <p:spPr>
          <a:xfrm>
            <a:off x="9435789" y="138661"/>
            <a:ext cx="3016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sample 20 points on boundary of 2-move reachable set, and do a </a:t>
            </a:r>
            <a:r>
              <a:rPr lang="en-US" dirty="0" err="1"/>
              <a:t>RegionJoin</a:t>
            </a:r>
            <a:r>
              <a:rPr lang="en-US" dirty="0"/>
              <a:t>[] of the 2-move reachable set for each of these.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184AFC-83A6-2145-B06B-08ADBB67FD41}"/>
              </a:ext>
            </a:extLst>
          </p:cNvPr>
          <p:cNvSpPr/>
          <p:nvPr/>
        </p:nvSpPr>
        <p:spPr>
          <a:xfrm>
            <a:off x="6967153" y="2895113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4947EB-33BE-CF49-BA2D-2A3D78A51B7D}"/>
              </a:ext>
            </a:extLst>
          </p:cNvPr>
          <p:cNvSpPr/>
          <p:nvPr/>
        </p:nvSpPr>
        <p:spPr>
          <a:xfrm>
            <a:off x="6833392" y="2846079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9F8D46-1F81-124C-A0A4-9CF2F1053EAE}"/>
              </a:ext>
            </a:extLst>
          </p:cNvPr>
          <p:cNvSpPr/>
          <p:nvPr/>
        </p:nvSpPr>
        <p:spPr>
          <a:xfrm>
            <a:off x="6664912" y="2895112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327D83-5495-B947-94F8-A3D2352BBB36}"/>
              </a:ext>
            </a:extLst>
          </p:cNvPr>
          <p:cNvSpPr/>
          <p:nvPr/>
        </p:nvSpPr>
        <p:spPr>
          <a:xfrm>
            <a:off x="6563312" y="3040918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6A3ECA-3E9D-1E46-808B-3ED0CF66292C}"/>
              </a:ext>
            </a:extLst>
          </p:cNvPr>
          <p:cNvSpPr/>
          <p:nvPr/>
        </p:nvSpPr>
        <p:spPr>
          <a:xfrm>
            <a:off x="6512512" y="3186724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01A01-F40E-0743-81B8-54E82FEB22FB}"/>
              </a:ext>
            </a:extLst>
          </p:cNvPr>
          <p:cNvSpPr/>
          <p:nvPr/>
        </p:nvSpPr>
        <p:spPr>
          <a:xfrm>
            <a:off x="6512512" y="3379966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E02C39-28D1-3448-A78C-74103EA2270A}"/>
              </a:ext>
            </a:extLst>
          </p:cNvPr>
          <p:cNvSpPr/>
          <p:nvPr/>
        </p:nvSpPr>
        <p:spPr>
          <a:xfrm>
            <a:off x="6614112" y="3512172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5C3D72-A376-174F-BD9C-383343DB4FBB}"/>
              </a:ext>
            </a:extLst>
          </p:cNvPr>
          <p:cNvSpPr/>
          <p:nvPr/>
        </p:nvSpPr>
        <p:spPr>
          <a:xfrm>
            <a:off x="6731792" y="3610239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E23C09-04A7-2747-81A2-327113D81392}"/>
              </a:ext>
            </a:extLst>
          </p:cNvPr>
          <p:cNvSpPr/>
          <p:nvPr/>
        </p:nvSpPr>
        <p:spPr>
          <a:xfrm>
            <a:off x="6916353" y="3639800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00EFE1-12FE-0846-89D3-4AB8098F2553}"/>
              </a:ext>
            </a:extLst>
          </p:cNvPr>
          <p:cNvSpPr/>
          <p:nvPr/>
        </p:nvSpPr>
        <p:spPr>
          <a:xfrm>
            <a:off x="7050114" y="3561205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EBBC91-3F50-9345-B4C0-EBB32B94E60B}"/>
              </a:ext>
            </a:extLst>
          </p:cNvPr>
          <p:cNvSpPr/>
          <p:nvPr/>
        </p:nvSpPr>
        <p:spPr>
          <a:xfrm>
            <a:off x="7213600" y="3510266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0490B3-0BB4-1242-8AE5-47590CA4FCFB}"/>
              </a:ext>
            </a:extLst>
          </p:cNvPr>
          <p:cNvSpPr/>
          <p:nvPr/>
        </p:nvSpPr>
        <p:spPr>
          <a:xfrm>
            <a:off x="7112000" y="3040917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F7A963-22EB-F845-933B-FB32D96D7CFA}"/>
              </a:ext>
            </a:extLst>
          </p:cNvPr>
          <p:cNvSpPr/>
          <p:nvPr/>
        </p:nvSpPr>
        <p:spPr>
          <a:xfrm>
            <a:off x="7208106" y="2887793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8B7A3A-02D5-5D49-AE81-BA0EC2B95521}"/>
              </a:ext>
            </a:extLst>
          </p:cNvPr>
          <p:cNvSpPr/>
          <p:nvPr/>
        </p:nvSpPr>
        <p:spPr>
          <a:xfrm>
            <a:off x="7345254" y="2789726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58D43E-19EE-D147-915B-123DFF761976}"/>
              </a:ext>
            </a:extLst>
          </p:cNvPr>
          <p:cNvSpPr/>
          <p:nvPr/>
        </p:nvSpPr>
        <p:spPr>
          <a:xfrm>
            <a:off x="7500753" y="2801948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A9A83-6F95-F942-86E8-5D35C91004EE}"/>
              </a:ext>
            </a:extLst>
          </p:cNvPr>
          <p:cNvSpPr/>
          <p:nvPr/>
        </p:nvSpPr>
        <p:spPr>
          <a:xfrm>
            <a:off x="7652288" y="2944145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B36AA2-18D0-1B4E-8206-7E65E7E31024}"/>
              </a:ext>
            </a:extLst>
          </p:cNvPr>
          <p:cNvSpPr/>
          <p:nvPr/>
        </p:nvSpPr>
        <p:spPr>
          <a:xfrm>
            <a:off x="7745105" y="3089950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D7001F-7986-2342-BF72-5492FDD0FE73}"/>
              </a:ext>
            </a:extLst>
          </p:cNvPr>
          <p:cNvSpPr/>
          <p:nvPr/>
        </p:nvSpPr>
        <p:spPr>
          <a:xfrm>
            <a:off x="7745105" y="3240658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573078-EF4F-B84C-B7AF-8B9CCC8C9F5D}"/>
              </a:ext>
            </a:extLst>
          </p:cNvPr>
          <p:cNvSpPr/>
          <p:nvPr/>
        </p:nvSpPr>
        <p:spPr>
          <a:xfrm>
            <a:off x="7694305" y="3413813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81D7A8E-FA20-3540-8319-9C5051D9ED8B}"/>
              </a:ext>
            </a:extLst>
          </p:cNvPr>
          <p:cNvSpPr/>
          <p:nvPr/>
        </p:nvSpPr>
        <p:spPr>
          <a:xfrm>
            <a:off x="7562803" y="3538441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D63CE5-E93C-4042-B622-EBF117AEE00E}"/>
              </a:ext>
            </a:extLst>
          </p:cNvPr>
          <p:cNvSpPr/>
          <p:nvPr/>
        </p:nvSpPr>
        <p:spPr>
          <a:xfrm>
            <a:off x="7394323" y="3587474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9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FC181F-67A0-3646-A5B5-9FD660C0EB31}"/>
              </a:ext>
            </a:extLst>
          </p:cNvPr>
          <p:cNvCxnSpPr/>
          <p:nvPr/>
        </p:nvCxnSpPr>
        <p:spPr>
          <a:xfrm>
            <a:off x="5554639" y="5104263"/>
            <a:ext cx="432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C239B7-485E-834B-A30A-B698F60E5461}"/>
              </a:ext>
            </a:extLst>
          </p:cNvPr>
          <p:cNvCxnSpPr>
            <a:cxnSpLocks/>
          </p:cNvCxnSpPr>
          <p:nvPr/>
        </p:nvCxnSpPr>
        <p:spPr>
          <a:xfrm flipV="1">
            <a:off x="5707039" y="1105469"/>
            <a:ext cx="0" cy="415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B80C94-F2C1-5544-8913-AAEEF9598AE0}"/>
              </a:ext>
            </a:extLst>
          </p:cNvPr>
          <p:cNvSpPr txBox="1"/>
          <p:nvPr/>
        </p:nvSpPr>
        <p:spPr>
          <a:xfrm>
            <a:off x="6796585" y="5363570"/>
            <a:ext cx="245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separation distance ‘s’ (distance between two robots in workspace)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B8022-9E4A-EC4E-996C-0DB822325931}"/>
              </a:ext>
            </a:extLst>
          </p:cNvPr>
          <p:cNvSpPr txBox="1"/>
          <p:nvPr/>
        </p:nvSpPr>
        <p:spPr>
          <a:xfrm>
            <a:off x="3098042" y="2541614"/>
            <a:ext cx="245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of Delta config space reachable in 2 moves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29C311D-1144-7947-9CE3-31972A0FB0BF}"/>
              </a:ext>
            </a:extLst>
          </p:cNvPr>
          <p:cNvSpPr/>
          <p:nvPr/>
        </p:nvSpPr>
        <p:spPr>
          <a:xfrm>
            <a:off x="5923128" y="3330685"/>
            <a:ext cx="3975098" cy="1391440"/>
          </a:xfrm>
          <a:custGeom>
            <a:avLst/>
            <a:gdLst>
              <a:gd name="connsiteX0" fmla="*/ 0 w 3975098"/>
              <a:gd name="connsiteY0" fmla="*/ 1391440 h 1391440"/>
              <a:gd name="connsiteX1" fmla="*/ 2047165 w 3975098"/>
              <a:gd name="connsiteY1" fmla="*/ 67608 h 1391440"/>
              <a:gd name="connsiteX2" fmla="*/ 3671248 w 3975098"/>
              <a:gd name="connsiteY2" fmla="*/ 204085 h 1391440"/>
              <a:gd name="connsiteX3" fmla="*/ 3971499 w 3975098"/>
              <a:gd name="connsiteY3" fmla="*/ 299619 h 13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098" h="1391440">
                <a:moveTo>
                  <a:pt x="0" y="1391440"/>
                </a:moveTo>
                <a:cubicBezTo>
                  <a:pt x="717645" y="828470"/>
                  <a:pt x="1435290" y="265500"/>
                  <a:pt x="2047165" y="67608"/>
                </a:cubicBezTo>
                <a:cubicBezTo>
                  <a:pt x="2659040" y="-130284"/>
                  <a:pt x="3350526" y="165417"/>
                  <a:pt x="3671248" y="204085"/>
                </a:cubicBezTo>
                <a:cubicBezTo>
                  <a:pt x="3991970" y="242753"/>
                  <a:pt x="3981734" y="271186"/>
                  <a:pt x="3971499" y="2996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ACF27-EE3E-D547-8A36-600DB1044294}"/>
              </a:ext>
            </a:extLst>
          </p:cNvPr>
          <p:cNvSpPr txBox="1"/>
          <p:nvPr/>
        </p:nvSpPr>
        <p:spPr>
          <a:xfrm>
            <a:off x="5433421" y="2862031"/>
            <a:ext cx="6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34644-581E-6A47-B239-015E7F32665E}"/>
              </a:ext>
            </a:extLst>
          </p:cNvPr>
          <p:cNvSpPr txBox="1"/>
          <p:nvPr/>
        </p:nvSpPr>
        <p:spPr>
          <a:xfrm>
            <a:off x="5433421" y="3833521"/>
            <a:ext cx="6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271B3-5FEF-DF43-99FD-BFDFC118EAE5}"/>
              </a:ext>
            </a:extLst>
          </p:cNvPr>
          <p:cNvSpPr txBox="1"/>
          <p:nvPr/>
        </p:nvSpPr>
        <p:spPr>
          <a:xfrm>
            <a:off x="5433420" y="4585199"/>
            <a:ext cx="6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11123-C54F-BD4B-8FE5-BB477F3E1870}"/>
              </a:ext>
            </a:extLst>
          </p:cNvPr>
          <p:cNvSpPr txBox="1"/>
          <p:nvPr/>
        </p:nvSpPr>
        <p:spPr>
          <a:xfrm rot="19522647">
            <a:off x="6059511" y="3770250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2-move reachable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3D2A1BC-B38D-4443-BC36-E2FBF2175218}"/>
              </a:ext>
            </a:extLst>
          </p:cNvPr>
          <p:cNvSpPr/>
          <p:nvPr/>
        </p:nvSpPr>
        <p:spPr>
          <a:xfrm>
            <a:off x="6037334" y="2700134"/>
            <a:ext cx="4008962" cy="1460529"/>
          </a:xfrm>
          <a:custGeom>
            <a:avLst/>
            <a:gdLst>
              <a:gd name="connsiteX0" fmla="*/ 0 w 3975098"/>
              <a:gd name="connsiteY0" fmla="*/ 1391440 h 1391440"/>
              <a:gd name="connsiteX1" fmla="*/ 2047165 w 3975098"/>
              <a:gd name="connsiteY1" fmla="*/ 67608 h 1391440"/>
              <a:gd name="connsiteX2" fmla="*/ 3671248 w 3975098"/>
              <a:gd name="connsiteY2" fmla="*/ 204085 h 1391440"/>
              <a:gd name="connsiteX3" fmla="*/ 3971499 w 3975098"/>
              <a:gd name="connsiteY3" fmla="*/ 299619 h 1391440"/>
              <a:gd name="connsiteX0" fmla="*/ 0 w 3972788"/>
              <a:gd name="connsiteY0" fmla="*/ 1478039 h 1478039"/>
              <a:gd name="connsiteX1" fmla="*/ 2047165 w 3972788"/>
              <a:gd name="connsiteY1" fmla="*/ 154207 h 1478039"/>
              <a:gd name="connsiteX2" fmla="*/ 3616384 w 3972788"/>
              <a:gd name="connsiteY2" fmla="*/ 52940 h 1478039"/>
              <a:gd name="connsiteX3" fmla="*/ 3971499 w 3972788"/>
              <a:gd name="connsiteY3" fmla="*/ 386218 h 1478039"/>
              <a:gd name="connsiteX0" fmla="*/ 0 w 4008962"/>
              <a:gd name="connsiteY0" fmla="*/ 1460529 h 1460529"/>
              <a:gd name="connsiteX1" fmla="*/ 2047165 w 4008962"/>
              <a:gd name="connsiteY1" fmla="*/ 136697 h 1460529"/>
              <a:gd name="connsiteX2" fmla="*/ 3616384 w 4008962"/>
              <a:gd name="connsiteY2" fmla="*/ 35430 h 1460529"/>
              <a:gd name="connsiteX3" fmla="*/ 4008075 w 4008962"/>
              <a:gd name="connsiteY3" fmla="*/ 76100 h 146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8962" h="1460529">
                <a:moveTo>
                  <a:pt x="0" y="1460529"/>
                </a:moveTo>
                <a:cubicBezTo>
                  <a:pt x="717645" y="897559"/>
                  <a:pt x="1444434" y="374214"/>
                  <a:pt x="2047165" y="136697"/>
                </a:cubicBezTo>
                <a:cubicBezTo>
                  <a:pt x="2649896" y="-100820"/>
                  <a:pt x="3289566" y="45530"/>
                  <a:pt x="3616384" y="35430"/>
                </a:cubicBezTo>
                <a:cubicBezTo>
                  <a:pt x="3943202" y="25330"/>
                  <a:pt x="4018310" y="47667"/>
                  <a:pt x="4008075" y="7610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D2226-F4D4-F64C-B2D5-9AB5DAE23982}"/>
              </a:ext>
            </a:extLst>
          </p:cNvPr>
          <p:cNvSpPr txBox="1"/>
          <p:nvPr/>
        </p:nvSpPr>
        <p:spPr>
          <a:xfrm rot="19522647">
            <a:off x="6014909" y="3245731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4-move reachable</a:t>
            </a:r>
          </a:p>
        </p:txBody>
      </p:sp>
    </p:spTree>
    <p:extLst>
      <p:ext uri="{BB962C8B-B14F-4D97-AF65-F5344CB8AC3E}">
        <p14:creationId xmlns:p14="http://schemas.microsoft.com/office/powerpoint/2010/main" val="32521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>
            <a:extLst>
              <a:ext uri="{FF2B5EF4-FFF2-40B4-BE49-F238E27FC236}">
                <a16:creationId xmlns:a16="http://schemas.microsoft.com/office/drawing/2014/main" id="{262417FB-EFA6-0546-B748-8BBB6CD933CA}"/>
              </a:ext>
            </a:extLst>
          </p:cNvPr>
          <p:cNvSpPr/>
          <p:nvPr/>
        </p:nvSpPr>
        <p:spPr>
          <a:xfrm>
            <a:off x="5066352" y="1264562"/>
            <a:ext cx="4672007" cy="3792069"/>
          </a:xfrm>
          <a:custGeom>
            <a:avLst/>
            <a:gdLst>
              <a:gd name="connsiteX0" fmla="*/ 1269242 w 2729552"/>
              <a:gd name="connsiteY0" fmla="*/ 1842448 h 2183642"/>
              <a:gd name="connsiteX1" fmla="*/ 1269242 w 2729552"/>
              <a:gd name="connsiteY1" fmla="*/ 1842448 h 2183642"/>
              <a:gd name="connsiteX2" fmla="*/ 1187355 w 2729552"/>
              <a:gd name="connsiteY2" fmla="*/ 1937982 h 2183642"/>
              <a:gd name="connsiteX3" fmla="*/ 1146412 w 2729552"/>
              <a:gd name="connsiteY3" fmla="*/ 1965278 h 2183642"/>
              <a:gd name="connsiteX4" fmla="*/ 1105469 w 2729552"/>
              <a:gd name="connsiteY4" fmla="*/ 2019869 h 2183642"/>
              <a:gd name="connsiteX5" fmla="*/ 1023582 w 2729552"/>
              <a:gd name="connsiteY5" fmla="*/ 2088108 h 2183642"/>
              <a:gd name="connsiteX6" fmla="*/ 914400 w 2729552"/>
              <a:gd name="connsiteY6" fmla="*/ 2142699 h 2183642"/>
              <a:gd name="connsiteX7" fmla="*/ 873457 w 2729552"/>
              <a:gd name="connsiteY7" fmla="*/ 2156346 h 2183642"/>
              <a:gd name="connsiteX8" fmla="*/ 682388 w 2729552"/>
              <a:gd name="connsiteY8" fmla="*/ 2183642 h 2183642"/>
              <a:gd name="connsiteX9" fmla="*/ 518615 w 2729552"/>
              <a:gd name="connsiteY9" fmla="*/ 2169994 h 2183642"/>
              <a:gd name="connsiteX10" fmla="*/ 450376 w 2729552"/>
              <a:gd name="connsiteY10" fmla="*/ 2101755 h 2183642"/>
              <a:gd name="connsiteX11" fmla="*/ 409433 w 2729552"/>
              <a:gd name="connsiteY11" fmla="*/ 2074460 h 2183642"/>
              <a:gd name="connsiteX12" fmla="*/ 341194 w 2729552"/>
              <a:gd name="connsiteY12" fmla="*/ 1992573 h 2183642"/>
              <a:gd name="connsiteX13" fmla="*/ 300251 w 2729552"/>
              <a:gd name="connsiteY13" fmla="*/ 1965278 h 2183642"/>
              <a:gd name="connsiteX14" fmla="*/ 245660 w 2729552"/>
              <a:gd name="connsiteY14" fmla="*/ 1883391 h 2183642"/>
              <a:gd name="connsiteX15" fmla="*/ 218364 w 2729552"/>
              <a:gd name="connsiteY15" fmla="*/ 1842448 h 2183642"/>
              <a:gd name="connsiteX16" fmla="*/ 204716 w 2729552"/>
              <a:gd name="connsiteY16" fmla="*/ 1801505 h 2183642"/>
              <a:gd name="connsiteX17" fmla="*/ 177421 w 2729552"/>
              <a:gd name="connsiteY17" fmla="*/ 1760561 h 2183642"/>
              <a:gd name="connsiteX18" fmla="*/ 150125 w 2729552"/>
              <a:gd name="connsiteY18" fmla="*/ 1678675 h 2183642"/>
              <a:gd name="connsiteX19" fmla="*/ 95534 w 2729552"/>
              <a:gd name="connsiteY19" fmla="*/ 1514902 h 2183642"/>
              <a:gd name="connsiteX20" fmla="*/ 54591 w 2729552"/>
              <a:gd name="connsiteY20" fmla="*/ 1392072 h 2183642"/>
              <a:gd name="connsiteX21" fmla="*/ 27295 w 2729552"/>
              <a:gd name="connsiteY21" fmla="*/ 1296537 h 2183642"/>
              <a:gd name="connsiteX22" fmla="*/ 0 w 2729552"/>
              <a:gd name="connsiteY22" fmla="*/ 1037230 h 2183642"/>
              <a:gd name="connsiteX23" fmla="*/ 13648 w 2729552"/>
              <a:gd name="connsiteY23" fmla="*/ 614149 h 2183642"/>
              <a:gd name="connsiteX24" fmla="*/ 27295 w 2729552"/>
              <a:gd name="connsiteY24" fmla="*/ 477672 h 2183642"/>
              <a:gd name="connsiteX25" fmla="*/ 68239 w 2729552"/>
              <a:gd name="connsiteY25" fmla="*/ 450376 h 2183642"/>
              <a:gd name="connsiteX26" fmla="*/ 150125 w 2729552"/>
              <a:gd name="connsiteY26" fmla="*/ 423081 h 2183642"/>
              <a:gd name="connsiteX27" fmla="*/ 341194 w 2729552"/>
              <a:gd name="connsiteY27" fmla="*/ 395785 h 2183642"/>
              <a:gd name="connsiteX28" fmla="*/ 818866 w 2729552"/>
              <a:gd name="connsiteY28" fmla="*/ 423081 h 2183642"/>
              <a:gd name="connsiteX29" fmla="*/ 941695 w 2729552"/>
              <a:gd name="connsiteY29" fmla="*/ 464024 h 2183642"/>
              <a:gd name="connsiteX30" fmla="*/ 982639 w 2729552"/>
              <a:gd name="connsiteY30" fmla="*/ 477672 h 2183642"/>
              <a:gd name="connsiteX31" fmla="*/ 1023582 w 2729552"/>
              <a:gd name="connsiteY31" fmla="*/ 491320 h 2183642"/>
              <a:gd name="connsiteX32" fmla="*/ 1078173 w 2729552"/>
              <a:gd name="connsiteY32" fmla="*/ 423081 h 2183642"/>
              <a:gd name="connsiteX33" fmla="*/ 1160060 w 2729552"/>
              <a:gd name="connsiteY33" fmla="*/ 354842 h 2183642"/>
              <a:gd name="connsiteX34" fmla="*/ 1187355 w 2729552"/>
              <a:gd name="connsiteY34" fmla="*/ 313899 h 2183642"/>
              <a:gd name="connsiteX35" fmla="*/ 1269242 w 2729552"/>
              <a:gd name="connsiteY35" fmla="*/ 232012 h 2183642"/>
              <a:gd name="connsiteX36" fmla="*/ 1296537 w 2729552"/>
              <a:gd name="connsiteY36" fmla="*/ 191069 h 2183642"/>
              <a:gd name="connsiteX37" fmla="*/ 1378424 w 2729552"/>
              <a:gd name="connsiteY37" fmla="*/ 136478 h 2183642"/>
              <a:gd name="connsiteX38" fmla="*/ 1419367 w 2729552"/>
              <a:gd name="connsiteY38" fmla="*/ 109182 h 2183642"/>
              <a:gd name="connsiteX39" fmla="*/ 1501254 w 2729552"/>
              <a:gd name="connsiteY39" fmla="*/ 81887 h 2183642"/>
              <a:gd name="connsiteX40" fmla="*/ 1596788 w 2729552"/>
              <a:gd name="connsiteY40" fmla="*/ 27296 h 2183642"/>
              <a:gd name="connsiteX41" fmla="*/ 1678675 w 2729552"/>
              <a:gd name="connsiteY41" fmla="*/ 0 h 2183642"/>
              <a:gd name="connsiteX42" fmla="*/ 1869743 w 2729552"/>
              <a:gd name="connsiteY42" fmla="*/ 40943 h 2183642"/>
              <a:gd name="connsiteX43" fmla="*/ 1910686 w 2729552"/>
              <a:gd name="connsiteY43" fmla="*/ 54591 h 2183642"/>
              <a:gd name="connsiteX44" fmla="*/ 1951630 w 2729552"/>
              <a:gd name="connsiteY44" fmla="*/ 81887 h 2183642"/>
              <a:gd name="connsiteX45" fmla="*/ 2033516 w 2729552"/>
              <a:gd name="connsiteY45" fmla="*/ 109182 h 2183642"/>
              <a:gd name="connsiteX46" fmla="*/ 2129051 w 2729552"/>
              <a:gd name="connsiteY46" fmla="*/ 232012 h 2183642"/>
              <a:gd name="connsiteX47" fmla="*/ 2156346 w 2729552"/>
              <a:gd name="connsiteY47" fmla="*/ 272955 h 2183642"/>
              <a:gd name="connsiteX48" fmla="*/ 2169994 w 2729552"/>
              <a:gd name="connsiteY48" fmla="*/ 313899 h 2183642"/>
              <a:gd name="connsiteX49" fmla="*/ 2210937 w 2729552"/>
              <a:gd name="connsiteY49" fmla="*/ 354842 h 2183642"/>
              <a:gd name="connsiteX50" fmla="*/ 2265528 w 2729552"/>
              <a:gd name="connsiteY50" fmla="*/ 436729 h 2183642"/>
              <a:gd name="connsiteX51" fmla="*/ 2347415 w 2729552"/>
              <a:gd name="connsiteY51" fmla="*/ 504967 h 2183642"/>
              <a:gd name="connsiteX52" fmla="*/ 2429301 w 2729552"/>
              <a:gd name="connsiteY52" fmla="*/ 641445 h 2183642"/>
              <a:gd name="connsiteX53" fmla="*/ 2456597 w 2729552"/>
              <a:gd name="connsiteY53" fmla="*/ 682388 h 2183642"/>
              <a:gd name="connsiteX54" fmla="*/ 2483892 w 2729552"/>
              <a:gd name="connsiteY54" fmla="*/ 777923 h 2183642"/>
              <a:gd name="connsiteX55" fmla="*/ 2511188 w 2729552"/>
              <a:gd name="connsiteY55" fmla="*/ 818866 h 2183642"/>
              <a:gd name="connsiteX56" fmla="*/ 2538483 w 2729552"/>
              <a:gd name="connsiteY56" fmla="*/ 914400 h 2183642"/>
              <a:gd name="connsiteX57" fmla="*/ 2565779 w 2729552"/>
              <a:gd name="connsiteY57" fmla="*/ 968991 h 2183642"/>
              <a:gd name="connsiteX58" fmla="*/ 2606722 w 2729552"/>
              <a:gd name="connsiteY58" fmla="*/ 1091821 h 2183642"/>
              <a:gd name="connsiteX59" fmla="*/ 2620370 w 2729552"/>
              <a:gd name="connsiteY59" fmla="*/ 1132764 h 2183642"/>
              <a:gd name="connsiteX60" fmla="*/ 2674961 w 2729552"/>
              <a:gd name="connsiteY60" fmla="*/ 1255594 h 2183642"/>
              <a:gd name="connsiteX61" fmla="*/ 2715904 w 2729552"/>
              <a:gd name="connsiteY61" fmla="*/ 1392072 h 2183642"/>
              <a:gd name="connsiteX62" fmla="*/ 2729552 w 2729552"/>
              <a:gd name="connsiteY62" fmla="*/ 1473958 h 2183642"/>
              <a:gd name="connsiteX63" fmla="*/ 2715904 w 2729552"/>
              <a:gd name="connsiteY63" fmla="*/ 1610436 h 2183642"/>
              <a:gd name="connsiteX64" fmla="*/ 2674961 w 2729552"/>
              <a:gd name="connsiteY64" fmla="*/ 1692323 h 2183642"/>
              <a:gd name="connsiteX65" fmla="*/ 2647666 w 2729552"/>
              <a:gd name="connsiteY65" fmla="*/ 1746914 h 2183642"/>
              <a:gd name="connsiteX66" fmla="*/ 2565779 w 2729552"/>
              <a:gd name="connsiteY66" fmla="*/ 1856096 h 2183642"/>
              <a:gd name="connsiteX67" fmla="*/ 2538483 w 2729552"/>
              <a:gd name="connsiteY67" fmla="*/ 1897039 h 2183642"/>
              <a:gd name="connsiteX68" fmla="*/ 2415654 w 2729552"/>
              <a:gd name="connsiteY68" fmla="*/ 1992573 h 2183642"/>
              <a:gd name="connsiteX69" fmla="*/ 2374710 w 2729552"/>
              <a:gd name="connsiteY69" fmla="*/ 2006221 h 2183642"/>
              <a:gd name="connsiteX70" fmla="*/ 2292824 w 2729552"/>
              <a:gd name="connsiteY70" fmla="*/ 2060812 h 2183642"/>
              <a:gd name="connsiteX71" fmla="*/ 2210937 w 2729552"/>
              <a:gd name="connsiteY71" fmla="*/ 2088108 h 2183642"/>
              <a:gd name="connsiteX72" fmla="*/ 2006221 w 2729552"/>
              <a:gd name="connsiteY72" fmla="*/ 2115403 h 2183642"/>
              <a:gd name="connsiteX73" fmla="*/ 1801504 w 2729552"/>
              <a:gd name="connsiteY73" fmla="*/ 2115403 h 2183642"/>
              <a:gd name="connsiteX74" fmla="*/ 1760561 w 2729552"/>
              <a:gd name="connsiteY74" fmla="*/ 2101755 h 2183642"/>
              <a:gd name="connsiteX75" fmla="*/ 1651379 w 2729552"/>
              <a:gd name="connsiteY75" fmla="*/ 2088108 h 2183642"/>
              <a:gd name="connsiteX76" fmla="*/ 1528549 w 2729552"/>
              <a:gd name="connsiteY76" fmla="*/ 2047164 h 2183642"/>
              <a:gd name="connsiteX77" fmla="*/ 1487606 w 2729552"/>
              <a:gd name="connsiteY77" fmla="*/ 2033517 h 2183642"/>
              <a:gd name="connsiteX78" fmla="*/ 1405719 w 2729552"/>
              <a:gd name="connsiteY78" fmla="*/ 1978926 h 2183642"/>
              <a:gd name="connsiteX79" fmla="*/ 1282889 w 2729552"/>
              <a:gd name="connsiteY79" fmla="*/ 1910687 h 2183642"/>
              <a:gd name="connsiteX80" fmla="*/ 1269242 w 2729552"/>
              <a:gd name="connsiteY80" fmla="*/ 1842448 h 21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729552" h="2183642">
                <a:moveTo>
                  <a:pt x="1269242" y="1842448"/>
                </a:moveTo>
                <a:lnTo>
                  <a:pt x="1269242" y="1842448"/>
                </a:lnTo>
                <a:cubicBezTo>
                  <a:pt x="1241946" y="1874293"/>
                  <a:pt x="1217013" y="1908324"/>
                  <a:pt x="1187355" y="1937982"/>
                </a:cubicBezTo>
                <a:cubicBezTo>
                  <a:pt x="1175757" y="1949580"/>
                  <a:pt x="1158010" y="1953680"/>
                  <a:pt x="1146412" y="1965278"/>
                </a:cubicBezTo>
                <a:cubicBezTo>
                  <a:pt x="1130328" y="1981362"/>
                  <a:pt x="1120272" y="2002599"/>
                  <a:pt x="1105469" y="2019869"/>
                </a:cubicBezTo>
                <a:cubicBezTo>
                  <a:pt x="1080114" y="2049449"/>
                  <a:pt x="1057479" y="2069618"/>
                  <a:pt x="1023582" y="2088108"/>
                </a:cubicBezTo>
                <a:cubicBezTo>
                  <a:pt x="987861" y="2107592"/>
                  <a:pt x="953002" y="2129832"/>
                  <a:pt x="914400" y="2142699"/>
                </a:cubicBezTo>
                <a:cubicBezTo>
                  <a:pt x="900752" y="2147248"/>
                  <a:pt x="887624" y="2153846"/>
                  <a:pt x="873457" y="2156346"/>
                </a:cubicBezTo>
                <a:cubicBezTo>
                  <a:pt x="810100" y="2167527"/>
                  <a:pt x="746078" y="2174543"/>
                  <a:pt x="682388" y="2183642"/>
                </a:cubicBezTo>
                <a:cubicBezTo>
                  <a:pt x="627797" y="2179093"/>
                  <a:pt x="572331" y="2180737"/>
                  <a:pt x="518615" y="2169994"/>
                </a:cubicBezTo>
                <a:cubicBezTo>
                  <a:pt x="473122" y="2160896"/>
                  <a:pt x="477672" y="2129051"/>
                  <a:pt x="450376" y="2101755"/>
                </a:cubicBezTo>
                <a:cubicBezTo>
                  <a:pt x="438778" y="2090157"/>
                  <a:pt x="423081" y="2083558"/>
                  <a:pt x="409433" y="2074460"/>
                </a:cubicBezTo>
                <a:cubicBezTo>
                  <a:pt x="382595" y="2034204"/>
                  <a:pt x="380598" y="2025410"/>
                  <a:pt x="341194" y="1992573"/>
                </a:cubicBezTo>
                <a:cubicBezTo>
                  <a:pt x="328593" y="1982072"/>
                  <a:pt x="313899" y="1974376"/>
                  <a:pt x="300251" y="1965278"/>
                </a:cubicBezTo>
                <a:lnTo>
                  <a:pt x="245660" y="1883391"/>
                </a:lnTo>
                <a:cubicBezTo>
                  <a:pt x="236561" y="1869743"/>
                  <a:pt x="223551" y="1858009"/>
                  <a:pt x="218364" y="1842448"/>
                </a:cubicBezTo>
                <a:cubicBezTo>
                  <a:pt x="213815" y="1828800"/>
                  <a:pt x="211150" y="1814372"/>
                  <a:pt x="204716" y="1801505"/>
                </a:cubicBezTo>
                <a:cubicBezTo>
                  <a:pt x="197381" y="1786834"/>
                  <a:pt x="184083" y="1775550"/>
                  <a:pt x="177421" y="1760561"/>
                </a:cubicBezTo>
                <a:cubicBezTo>
                  <a:pt x="165736" y="1734269"/>
                  <a:pt x="159224" y="1705970"/>
                  <a:pt x="150125" y="1678675"/>
                </a:cubicBezTo>
                <a:lnTo>
                  <a:pt x="95534" y="1514902"/>
                </a:lnTo>
                <a:lnTo>
                  <a:pt x="54591" y="1392072"/>
                </a:lnTo>
                <a:cubicBezTo>
                  <a:pt x="42897" y="1356992"/>
                  <a:pt x="34150" y="1334239"/>
                  <a:pt x="27295" y="1296537"/>
                </a:cubicBezTo>
                <a:cubicBezTo>
                  <a:pt x="10839" y="1206029"/>
                  <a:pt x="7910" y="1132151"/>
                  <a:pt x="0" y="1037230"/>
                </a:cubicBezTo>
                <a:cubicBezTo>
                  <a:pt x="4549" y="896203"/>
                  <a:pt x="6773" y="755082"/>
                  <a:pt x="13648" y="614149"/>
                </a:cubicBezTo>
                <a:cubicBezTo>
                  <a:pt x="15876" y="568484"/>
                  <a:pt x="12837" y="521045"/>
                  <a:pt x="27295" y="477672"/>
                </a:cubicBezTo>
                <a:cubicBezTo>
                  <a:pt x="32482" y="462111"/>
                  <a:pt x="53250" y="457038"/>
                  <a:pt x="68239" y="450376"/>
                </a:cubicBezTo>
                <a:cubicBezTo>
                  <a:pt x="94531" y="438691"/>
                  <a:pt x="122830" y="432179"/>
                  <a:pt x="150125" y="423081"/>
                </a:cubicBezTo>
                <a:cubicBezTo>
                  <a:pt x="238739" y="393543"/>
                  <a:pt x="176738" y="410736"/>
                  <a:pt x="341194" y="395785"/>
                </a:cubicBezTo>
                <a:cubicBezTo>
                  <a:pt x="373424" y="396896"/>
                  <a:pt x="688777" y="390559"/>
                  <a:pt x="818866" y="423081"/>
                </a:cubicBezTo>
                <a:cubicBezTo>
                  <a:pt x="818882" y="423085"/>
                  <a:pt x="921216" y="457198"/>
                  <a:pt x="941695" y="464024"/>
                </a:cubicBezTo>
                <a:lnTo>
                  <a:pt x="982639" y="477672"/>
                </a:lnTo>
                <a:lnTo>
                  <a:pt x="1023582" y="491320"/>
                </a:lnTo>
                <a:cubicBezTo>
                  <a:pt x="1115149" y="430274"/>
                  <a:pt x="1025436" y="502186"/>
                  <a:pt x="1078173" y="423081"/>
                </a:cubicBezTo>
                <a:cubicBezTo>
                  <a:pt x="1099192" y="391553"/>
                  <a:pt x="1129845" y="374984"/>
                  <a:pt x="1160060" y="354842"/>
                </a:cubicBezTo>
                <a:cubicBezTo>
                  <a:pt x="1169158" y="341194"/>
                  <a:pt x="1176458" y="326158"/>
                  <a:pt x="1187355" y="313899"/>
                </a:cubicBezTo>
                <a:cubicBezTo>
                  <a:pt x="1213001" y="285048"/>
                  <a:pt x="1247830" y="264131"/>
                  <a:pt x="1269242" y="232012"/>
                </a:cubicBezTo>
                <a:cubicBezTo>
                  <a:pt x="1278340" y="218364"/>
                  <a:pt x="1284193" y="201870"/>
                  <a:pt x="1296537" y="191069"/>
                </a:cubicBezTo>
                <a:cubicBezTo>
                  <a:pt x="1321225" y="169467"/>
                  <a:pt x="1351128" y="154675"/>
                  <a:pt x="1378424" y="136478"/>
                </a:cubicBezTo>
                <a:cubicBezTo>
                  <a:pt x="1392072" y="127379"/>
                  <a:pt x="1403806" y="114369"/>
                  <a:pt x="1419367" y="109182"/>
                </a:cubicBezTo>
                <a:lnTo>
                  <a:pt x="1501254" y="81887"/>
                </a:lnTo>
                <a:cubicBezTo>
                  <a:pt x="1538187" y="57264"/>
                  <a:pt x="1553496" y="44613"/>
                  <a:pt x="1596788" y="27296"/>
                </a:cubicBezTo>
                <a:cubicBezTo>
                  <a:pt x="1623502" y="16610"/>
                  <a:pt x="1678675" y="0"/>
                  <a:pt x="1678675" y="0"/>
                </a:cubicBezTo>
                <a:cubicBezTo>
                  <a:pt x="1816404" y="17216"/>
                  <a:pt x="1753064" y="2050"/>
                  <a:pt x="1869743" y="40943"/>
                </a:cubicBezTo>
                <a:cubicBezTo>
                  <a:pt x="1883391" y="45492"/>
                  <a:pt x="1898716" y="46611"/>
                  <a:pt x="1910686" y="54591"/>
                </a:cubicBezTo>
                <a:cubicBezTo>
                  <a:pt x="1924334" y="63690"/>
                  <a:pt x="1936641" y="75225"/>
                  <a:pt x="1951630" y="81887"/>
                </a:cubicBezTo>
                <a:cubicBezTo>
                  <a:pt x="1977922" y="93572"/>
                  <a:pt x="2033516" y="109182"/>
                  <a:pt x="2033516" y="109182"/>
                </a:cubicBezTo>
                <a:cubicBezTo>
                  <a:pt x="2097656" y="173322"/>
                  <a:pt x="2063755" y="134068"/>
                  <a:pt x="2129051" y="232012"/>
                </a:cubicBezTo>
                <a:cubicBezTo>
                  <a:pt x="2138149" y="245660"/>
                  <a:pt x="2151159" y="257394"/>
                  <a:pt x="2156346" y="272955"/>
                </a:cubicBezTo>
                <a:cubicBezTo>
                  <a:pt x="2160895" y="286603"/>
                  <a:pt x="2162014" y="301929"/>
                  <a:pt x="2169994" y="313899"/>
                </a:cubicBezTo>
                <a:cubicBezTo>
                  <a:pt x="2180700" y="329958"/>
                  <a:pt x="2199088" y="339607"/>
                  <a:pt x="2210937" y="354842"/>
                </a:cubicBezTo>
                <a:cubicBezTo>
                  <a:pt x="2231077" y="380737"/>
                  <a:pt x="2238232" y="418532"/>
                  <a:pt x="2265528" y="436729"/>
                </a:cubicBezTo>
                <a:cubicBezTo>
                  <a:pt x="2301923" y="460992"/>
                  <a:pt x="2319123" y="468591"/>
                  <a:pt x="2347415" y="504967"/>
                </a:cubicBezTo>
                <a:cubicBezTo>
                  <a:pt x="2419329" y="597429"/>
                  <a:pt x="2383591" y="561452"/>
                  <a:pt x="2429301" y="641445"/>
                </a:cubicBezTo>
                <a:cubicBezTo>
                  <a:pt x="2437439" y="655686"/>
                  <a:pt x="2447498" y="668740"/>
                  <a:pt x="2456597" y="682388"/>
                </a:cubicBezTo>
                <a:cubicBezTo>
                  <a:pt x="2460968" y="699871"/>
                  <a:pt x="2474105" y="758349"/>
                  <a:pt x="2483892" y="777923"/>
                </a:cubicBezTo>
                <a:cubicBezTo>
                  <a:pt x="2491227" y="792594"/>
                  <a:pt x="2502089" y="805218"/>
                  <a:pt x="2511188" y="818866"/>
                </a:cubicBezTo>
                <a:cubicBezTo>
                  <a:pt x="2518112" y="846560"/>
                  <a:pt x="2526738" y="886995"/>
                  <a:pt x="2538483" y="914400"/>
                </a:cubicBezTo>
                <a:cubicBezTo>
                  <a:pt x="2546497" y="933100"/>
                  <a:pt x="2558223" y="950101"/>
                  <a:pt x="2565779" y="968991"/>
                </a:cubicBezTo>
                <a:cubicBezTo>
                  <a:pt x="2565794" y="969028"/>
                  <a:pt x="2599892" y="1071330"/>
                  <a:pt x="2606722" y="1091821"/>
                </a:cubicBezTo>
                <a:cubicBezTo>
                  <a:pt x="2611271" y="1105469"/>
                  <a:pt x="2613936" y="1119897"/>
                  <a:pt x="2620370" y="1132764"/>
                </a:cubicBezTo>
                <a:cubicBezTo>
                  <a:pt x="2640535" y="1173093"/>
                  <a:pt x="2661890" y="1212024"/>
                  <a:pt x="2674961" y="1255594"/>
                </a:cubicBezTo>
                <a:cubicBezTo>
                  <a:pt x="2730317" y="1440117"/>
                  <a:pt x="2641019" y="1204856"/>
                  <a:pt x="2715904" y="1392072"/>
                </a:cubicBezTo>
                <a:cubicBezTo>
                  <a:pt x="2720453" y="1419367"/>
                  <a:pt x="2729552" y="1446286"/>
                  <a:pt x="2729552" y="1473958"/>
                </a:cubicBezTo>
                <a:cubicBezTo>
                  <a:pt x="2729552" y="1519678"/>
                  <a:pt x="2722856" y="1565248"/>
                  <a:pt x="2715904" y="1610436"/>
                </a:cubicBezTo>
                <a:cubicBezTo>
                  <a:pt x="2709319" y="1653240"/>
                  <a:pt x="2696271" y="1655031"/>
                  <a:pt x="2674961" y="1692323"/>
                </a:cubicBezTo>
                <a:cubicBezTo>
                  <a:pt x="2664867" y="1709987"/>
                  <a:pt x="2658951" y="1729986"/>
                  <a:pt x="2647666" y="1746914"/>
                </a:cubicBezTo>
                <a:cubicBezTo>
                  <a:pt x="2622431" y="1784766"/>
                  <a:pt x="2591014" y="1818244"/>
                  <a:pt x="2565779" y="1856096"/>
                </a:cubicBezTo>
                <a:cubicBezTo>
                  <a:pt x="2556680" y="1869744"/>
                  <a:pt x="2548984" y="1884438"/>
                  <a:pt x="2538483" y="1897039"/>
                </a:cubicBezTo>
                <a:cubicBezTo>
                  <a:pt x="2511308" y="1929648"/>
                  <a:pt x="2450770" y="1980868"/>
                  <a:pt x="2415654" y="1992573"/>
                </a:cubicBezTo>
                <a:lnTo>
                  <a:pt x="2374710" y="2006221"/>
                </a:lnTo>
                <a:cubicBezTo>
                  <a:pt x="2347415" y="2024418"/>
                  <a:pt x="2323945" y="2050438"/>
                  <a:pt x="2292824" y="2060812"/>
                </a:cubicBezTo>
                <a:cubicBezTo>
                  <a:pt x="2265528" y="2069911"/>
                  <a:pt x="2239318" y="2083378"/>
                  <a:pt x="2210937" y="2088108"/>
                </a:cubicBezTo>
                <a:cubicBezTo>
                  <a:pt x="2088416" y="2108527"/>
                  <a:pt x="2156554" y="2098699"/>
                  <a:pt x="2006221" y="2115403"/>
                </a:cubicBezTo>
                <a:cubicBezTo>
                  <a:pt x="1918320" y="2144703"/>
                  <a:pt x="1960530" y="2136607"/>
                  <a:pt x="1801504" y="2115403"/>
                </a:cubicBezTo>
                <a:cubicBezTo>
                  <a:pt x="1787244" y="2113502"/>
                  <a:pt x="1774715" y="2104328"/>
                  <a:pt x="1760561" y="2101755"/>
                </a:cubicBezTo>
                <a:cubicBezTo>
                  <a:pt x="1724475" y="2095194"/>
                  <a:pt x="1687773" y="2092657"/>
                  <a:pt x="1651379" y="2088108"/>
                </a:cubicBezTo>
                <a:lnTo>
                  <a:pt x="1528549" y="2047164"/>
                </a:lnTo>
                <a:lnTo>
                  <a:pt x="1487606" y="2033517"/>
                </a:lnTo>
                <a:cubicBezTo>
                  <a:pt x="1460310" y="2015320"/>
                  <a:pt x="1436841" y="1989300"/>
                  <a:pt x="1405719" y="1978926"/>
                </a:cubicBezTo>
                <a:cubicBezTo>
                  <a:pt x="1333655" y="1954904"/>
                  <a:pt x="1376744" y="1973257"/>
                  <a:pt x="1282889" y="1910687"/>
                </a:cubicBezTo>
                <a:cubicBezTo>
                  <a:pt x="1238161" y="1880868"/>
                  <a:pt x="1271517" y="1853821"/>
                  <a:pt x="1269242" y="184244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3191E398-2AF2-F24B-93BD-522669B76C62}"/>
              </a:ext>
            </a:extLst>
          </p:cNvPr>
          <p:cNvSpPr/>
          <p:nvPr/>
        </p:nvSpPr>
        <p:spPr>
          <a:xfrm>
            <a:off x="5950424" y="2047164"/>
            <a:ext cx="2729552" cy="2183642"/>
          </a:xfrm>
          <a:custGeom>
            <a:avLst/>
            <a:gdLst>
              <a:gd name="connsiteX0" fmla="*/ 1269242 w 2729552"/>
              <a:gd name="connsiteY0" fmla="*/ 1842448 h 2183642"/>
              <a:gd name="connsiteX1" fmla="*/ 1269242 w 2729552"/>
              <a:gd name="connsiteY1" fmla="*/ 1842448 h 2183642"/>
              <a:gd name="connsiteX2" fmla="*/ 1187355 w 2729552"/>
              <a:gd name="connsiteY2" fmla="*/ 1937982 h 2183642"/>
              <a:gd name="connsiteX3" fmla="*/ 1146412 w 2729552"/>
              <a:gd name="connsiteY3" fmla="*/ 1965278 h 2183642"/>
              <a:gd name="connsiteX4" fmla="*/ 1105469 w 2729552"/>
              <a:gd name="connsiteY4" fmla="*/ 2019869 h 2183642"/>
              <a:gd name="connsiteX5" fmla="*/ 1023582 w 2729552"/>
              <a:gd name="connsiteY5" fmla="*/ 2088108 h 2183642"/>
              <a:gd name="connsiteX6" fmla="*/ 914400 w 2729552"/>
              <a:gd name="connsiteY6" fmla="*/ 2142699 h 2183642"/>
              <a:gd name="connsiteX7" fmla="*/ 873457 w 2729552"/>
              <a:gd name="connsiteY7" fmla="*/ 2156346 h 2183642"/>
              <a:gd name="connsiteX8" fmla="*/ 682388 w 2729552"/>
              <a:gd name="connsiteY8" fmla="*/ 2183642 h 2183642"/>
              <a:gd name="connsiteX9" fmla="*/ 518615 w 2729552"/>
              <a:gd name="connsiteY9" fmla="*/ 2169994 h 2183642"/>
              <a:gd name="connsiteX10" fmla="*/ 450376 w 2729552"/>
              <a:gd name="connsiteY10" fmla="*/ 2101755 h 2183642"/>
              <a:gd name="connsiteX11" fmla="*/ 409433 w 2729552"/>
              <a:gd name="connsiteY11" fmla="*/ 2074460 h 2183642"/>
              <a:gd name="connsiteX12" fmla="*/ 341194 w 2729552"/>
              <a:gd name="connsiteY12" fmla="*/ 1992573 h 2183642"/>
              <a:gd name="connsiteX13" fmla="*/ 300251 w 2729552"/>
              <a:gd name="connsiteY13" fmla="*/ 1965278 h 2183642"/>
              <a:gd name="connsiteX14" fmla="*/ 245660 w 2729552"/>
              <a:gd name="connsiteY14" fmla="*/ 1883391 h 2183642"/>
              <a:gd name="connsiteX15" fmla="*/ 218364 w 2729552"/>
              <a:gd name="connsiteY15" fmla="*/ 1842448 h 2183642"/>
              <a:gd name="connsiteX16" fmla="*/ 204716 w 2729552"/>
              <a:gd name="connsiteY16" fmla="*/ 1801505 h 2183642"/>
              <a:gd name="connsiteX17" fmla="*/ 177421 w 2729552"/>
              <a:gd name="connsiteY17" fmla="*/ 1760561 h 2183642"/>
              <a:gd name="connsiteX18" fmla="*/ 150125 w 2729552"/>
              <a:gd name="connsiteY18" fmla="*/ 1678675 h 2183642"/>
              <a:gd name="connsiteX19" fmla="*/ 95534 w 2729552"/>
              <a:gd name="connsiteY19" fmla="*/ 1514902 h 2183642"/>
              <a:gd name="connsiteX20" fmla="*/ 54591 w 2729552"/>
              <a:gd name="connsiteY20" fmla="*/ 1392072 h 2183642"/>
              <a:gd name="connsiteX21" fmla="*/ 27295 w 2729552"/>
              <a:gd name="connsiteY21" fmla="*/ 1296537 h 2183642"/>
              <a:gd name="connsiteX22" fmla="*/ 0 w 2729552"/>
              <a:gd name="connsiteY22" fmla="*/ 1037230 h 2183642"/>
              <a:gd name="connsiteX23" fmla="*/ 13648 w 2729552"/>
              <a:gd name="connsiteY23" fmla="*/ 614149 h 2183642"/>
              <a:gd name="connsiteX24" fmla="*/ 27295 w 2729552"/>
              <a:gd name="connsiteY24" fmla="*/ 477672 h 2183642"/>
              <a:gd name="connsiteX25" fmla="*/ 68239 w 2729552"/>
              <a:gd name="connsiteY25" fmla="*/ 450376 h 2183642"/>
              <a:gd name="connsiteX26" fmla="*/ 150125 w 2729552"/>
              <a:gd name="connsiteY26" fmla="*/ 423081 h 2183642"/>
              <a:gd name="connsiteX27" fmla="*/ 341194 w 2729552"/>
              <a:gd name="connsiteY27" fmla="*/ 395785 h 2183642"/>
              <a:gd name="connsiteX28" fmla="*/ 818866 w 2729552"/>
              <a:gd name="connsiteY28" fmla="*/ 423081 h 2183642"/>
              <a:gd name="connsiteX29" fmla="*/ 941695 w 2729552"/>
              <a:gd name="connsiteY29" fmla="*/ 464024 h 2183642"/>
              <a:gd name="connsiteX30" fmla="*/ 982639 w 2729552"/>
              <a:gd name="connsiteY30" fmla="*/ 477672 h 2183642"/>
              <a:gd name="connsiteX31" fmla="*/ 1023582 w 2729552"/>
              <a:gd name="connsiteY31" fmla="*/ 491320 h 2183642"/>
              <a:gd name="connsiteX32" fmla="*/ 1078173 w 2729552"/>
              <a:gd name="connsiteY32" fmla="*/ 423081 h 2183642"/>
              <a:gd name="connsiteX33" fmla="*/ 1160060 w 2729552"/>
              <a:gd name="connsiteY33" fmla="*/ 354842 h 2183642"/>
              <a:gd name="connsiteX34" fmla="*/ 1187355 w 2729552"/>
              <a:gd name="connsiteY34" fmla="*/ 313899 h 2183642"/>
              <a:gd name="connsiteX35" fmla="*/ 1269242 w 2729552"/>
              <a:gd name="connsiteY35" fmla="*/ 232012 h 2183642"/>
              <a:gd name="connsiteX36" fmla="*/ 1296537 w 2729552"/>
              <a:gd name="connsiteY36" fmla="*/ 191069 h 2183642"/>
              <a:gd name="connsiteX37" fmla="*/ 1378424 w 2729552"/>
              <a:gd name="connsiteY37" fmla="*/ 136478 h 2183642"/>
              <a:gd name="connsiteX38" fmla="*/ 1419367 w 2729552"/>
              <a:gd name="connsiteY38" fmla="*/ 109182 h 2183642"/>
              <a:gd name="connsiteX39" fmla="*/ 1501254 w 2729552"/>
              <a:gd name="connsiteY39" fmla="*/ 81887 h 2183642"/>
              <a:gd name="connsiteX40" fmla="*/ 1596788 w 2729552"/>
              <a:gd name="connsiteY40" fmla="*/ 27296 h 2183642"/>
              <a:gd name="connsiteX41" fmla="*/ 1678675 w 2729552"/>
              <a:gd name="connsiteY41" fmla="*/ 0 h 2183642"/>
              <a:gd name="connsiteX42" fmla="*/ 1869743 w 2729552"/>
              <a:gd name="connsiteY42" fmla="*/ 40943 h 2183642"/>
              <a:gd name="connsiteX43" fmla="*/ 1910686 w 2729552"/>
              <a:gd name="connsiteY43" fmla="*/ 54591 h 2183642"/>
              <a:gd name="connsiteX44" fmla="*/ 1951630 w 2729552"/>
              <a:gd name="connsiteY44" fmla="*/ 81887 h 2183642"/>
              <a:gd name="connsiteX45" fmla="*/ 2033516 w 2729552"/>
              <a:gd name="connsiteY45" fmla="*/ 109182 h 2183642"/>
              <a:gd name="connsiteX46" fmla="*/ 2129051 w 2729552"/>
              <a:gd name="connsiteY46" fmla="*/ 232012 h 2183642"/>
              <a:gd name="connsiteX47" fmla="*/ 2156346 w 2729552"/>
              <a:gd name="connsiteY47" fmla="*/ 272955 h 2183642"/>
              <a:gd name="connsiteX48" fmla="*/ 2169994 w 2729552"/>
              <a:gd name="connsiteY48" fmla="*/ 313899 h 2183642"/>
              <a:gd name="connsiteX49" fmla="*/ 2210937 w 2729552"/>
              <a:gd name="connsiteY49" fmla="*/ 354842 h 2183642"/>
              <a:gd name="connsiteX50" fmla="*/ 2265528 w 2729552"/>
              <a:gd name="connsiteY50" fmla="*/ 436729 h 2183642"/>
              <a:gd name="connsiteX51" fmla="*/ 2347415 w 2729552"/>
              <a:gd name="connsiteY51" fmla="*/ 504967 h 2183642"/>
              <a:gd name="connsiteX52" fmla="*/ 2429301 w 2729552"/>
              <a:gd name="connsiteY52" fmla="*/ 641445 h 2183642"/>
              <a:gd name="connsiteX53" fmla="*/ 2456597 w 2729552"/>
              <a:gd name="connsiteY53" fmla="*/ 682388 h 2183642"/>
              <a:gd name="connsiteX54" fmla="*/ 2483892 w 2729552"/>
              <a:gd name="connsiteY54" fmla="*/ 777923 h 2183642"/>
              <a:gd name="connsiteX55" fmla="*/ 2511188 w 2729552"/>
              <a:gd name="connsiteY55" fmla="*/ 818866 h 2183642"/>
              <a:gd name="connsiteX56" fmla="*/ 2538483 w 2729552"/>
              <a:gd name="connsiteY56" fmla="*/ 914400 h 2183642"/>
              <a:gd name="connsiteX57" fmla="*/ 2565779 w 2729552"/>
              <a:gd name="connsiteY57" fmla="*/ 968991 h 2183642"/>
              <a:gd name="connsiteX58" fmla="*/ 2606722 w 2729552"/>
              <a:gd name="connsiteY58" fmla="*/ 1091821 h 2183642"/>
              <a:gd name="connsiteX59" fmla="*/ 2620370 w 2729552"/>
              <a:gd name="connsiteY59" fmla="*/ 1132764 h 2183642"/>
              <a:gd name="connsiteX60" fmla="*/ 2674961 w 2729552"/>
              <a:gd name="connsiteY60" fmla="*/ 1255594 h 2183642"/>
              <a:gd name="connsiteX61" fmla="*/ 2715904 w 2729552"/>
              <a:gd name="connsiteY61" fmla="*/ 1392072 h 2183642"/>
              <a:gd name="connsiteX62" fmla="*/ 2729552 w 2729552"/>
              <a:gd name="connsiteY62" fmla="*/ 1473958 h 2183642"/>
              <a:gd name="connsiteX63" fmla="*/ 2715904 w 2729552"/>
              <a:gd name="connsiteY63" fmla="*/ 1610436 h 2183642"/>
              <a:gd name="connsiteX64" fmla="*/ 2674961 w 2729552"/>
              <a:gd name="connsiteY64" fmla="*/ 1692323 h 2183642"/>
              <a:gd name="connsiteX65" fmla="*/ 2647666 w 2729552"/>
              <a:gd name="connsiteY65" fmla="*/ 1746914 h 2183642"/>
              <a:gd name="connsiteX66" fmla="*/ 2565779 w 2729552"/>
              <a:gd name="connsiteY66" fmla="*/ 1856096 h 2183642"/>
              <a:gd name="connsiteX67" fmla="*/ 2538483 w 2729552"/>
              <a:gd name="connsiteY67" fmla="*/ 1897039 h 2183642"/>
              <a:gd name="connsiteX68" fmla="*/ 2415654 w 2729552"/>
              <a:gd name="connsiteY68" fmla="*/ 1992573 h 2183642"/>
              <a:gd name="connsiteX69" fmla="*/ 2374710 w 2729552"/>
              <a:gd name="connsiteY69" fmla="*/ 2006221 h 2183642"/>
              <a:gd name="connsiteX70" fmla="*/ 2292824 w 2729552"/>
              <a:gd name="connsiteY70" fmla="*/ 2060812 h 2183642"/>
              <a:gd name="connsiteX71" fmla="*/ 2210937 w 2729552"/>
              <a:gd name="connsiteY71" fmla="*/ 2088108 h 2183642"/>
              <a:gd name="connsiteX72" fmla="*/ 2006221 w 2729552"/>
              <a:gd name="connsiteY72" fmla="*/ 2115403 h 2183642"/>
              <a:gd name="connsiteX73" fmla="*/ 1801504 w 2729552"/>
              <a:gd name="connsiteY73" fmla="*/ 2115403 h 2183642"/>
              <a:gd name="connsiteX74" fmla="*/ 1760561 w 2729552"/>
              <a:gd name="connsiteY74" fmla="*/ 2101755 h 2183642"/>
              <a:gd name="connsiteX75" fmla="*/ 1651379 w 2729552"/>
              <a:gd name="connsiteY75" fmla="*/ 2088108 h 2183642"/>
              <a:gd name="connsiteX76" fmla="*/ 1528549 w 2729552"/>
              <a:gd name="connsiteY76" fmla="*/ 2047164 h 2183642"/>
              <a:gd name="connsiteX77" fmla="*/ 1487606 w 2729552"/>
              <a:gd name="connsiteY77" fmla="*/ 2033517 h 2183642"/>
              <a:gd name="connsiteX78" fmla="*/ 1405719 w 2729552"/>
              <a:gd name="connsiteY78" fmla="*/ 1978926 h 2183642"/>
              <a:gd name="connsiteX79" fmla="*/ 1282889 w 2729552"/>
              <a:gd name="connsiteY79" fmla="*/ 1910687 h 2183642"/>
              <a:gd name="connsiteX80" fmla="*/ 1269242 w 2729552"/>
              <a:gd name="connsiteY80" fmla="*/ 1842448 h 21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729552" h="2183642">
                <a:moveTo>
                  <a:pt x="1269242" y="1842448"/>
                </a:moveTo>
                <a:lnTo>
                  <a:pt x="1269242" y="1842448"/>
                </a:lnTo>
                <a:cubicBezTo>
                  <a:pt x="1241946" y="1874293"/>
                  <a:pt x="1217013" y="1908324"/>
                  <a:pt x="1187355" y="1937982"/>
                </a:cubicBezTo>
                <a:cubicBezTo>
                  <a:pt x="1175757" y="1949580"/>
                  <a:pt x="1158010" y="1953680"/>
                  <a:pt x="1146412" y="1965278"/>
                </a:cubicBezTo>
                <a:cubicBezTo>
                  <a:pt x="1130328" y="1981362"/>
                  <a:pt x="1120272" y="2002599"/>
                  <a:pt x="1105469" y="2019869"/>
                </a:cubicBezTo>
                <a:cubicBezTo>
                  <a:pt x="1080114" y="2049449"/>
                  <a:pt x="1057479" y="2069618"/>
                  <a:pt x="1023582" y="2088108"/>
                </a:cubicBezTo>
                <a:cubicBezTo>
                  <a:pt x="987861" y="2107592"/>
                  <a:pt x="953002" y="2129832"/>
                  <a:pt x="914400" y="2142699"/>
                </a:cubicBezTo>
                <a:cubicBezTo>
                  <a:pt x="900752" y="2147248"/>
                  <a:pt x="887624" y="2153846"/>
                  <a:pt x="873457" y="2156346"/>
                </a:cubicBezTo>
                <a:cubicBezTo>
                  <a:pt x="810100" y="2167527"/>
                  <a:pt x="746078" y="2174543"/>
                  <a:pt x="682388" y="2183642"/>
                </a:cubicBezTo>
                <a:cubicBezTo>
                  <a:pt x="627797" y="2179093"/>
                  <a:pt x="572331" y="2180737"/>
                  <a:pt x="518615" y="2169994"/>
                </a:cubicBezTo>
                <a:cubicBezTo>
                  <a:pt x="473122" y="2160896"/>
                  <a:pt x="477672" y="2129051"/>
                  <a:pt x="450376" y="2101755"/>
                </a:cubicBezTo>
                <a:cubicBezTo>
                  <a:pt x="438778" y="2090157"/>
                  <a:pt x="423081" y="2083558"/>
                  <a:pt x="409433" y="2074460"/>
                </a:cubicBezTo>
                <a:cubicBezTo>
                  <a:pt x="382595" y="2034204"/>
                  <a:pt x="380598" y="2025410"/>
                  <a:pt x="341194" y="1992573"/>
                </a:cubicBezTo>
                <a:cubicBezTo>
                  <a:pt x="328593" y="1982072"/>
                  <a:pt x="313899" y="1974376"/>
                  <a:pt x="300251" y="1965278"/>
                </a:cubicBezTo>
                <a:lnTo>
                  <a:pt x="245660" y="1883391"/>
                </a:lnTo>
                <a:cubicBezTo>
                  <a:pt x="236561" y="1869743"/>
                  <a:pt x="223551" y="1858009"/>
                  <a:pt x="218364" y="1842448"/>
                </a:cubicBezTo>
                <a:cubicBezTo>
                  <a:pt x="213815" y="1828800"/>
                  <a:pt x="211150" y="1814372"/>
                  <a:pt x="204716" y="1801505"/>
                </a:cubicBezTo>
                <a:cubicBezTo>
                  <a:pt x="197381" y="1786834"/>
                  <a:pt x="184083" y="1775550"/>
                  <a:pt x="177421" y="1760561"/>
                </a:cubicBezTo>
                <a:cubicBezTo>
                  <a:pt x="165736" y="1734269"/>
                  <a:pt x="159224" y="1705970"/>
                  <a:pt x="150125" y="1678675"/>
                </a:cubicBezTo>
                <a:lnTo>
                  <a:pt x="95534" y="1514902"/>
                </a:lnTo>
                <a:lnTo>
                  <a:pt x="54591" y="1392072"/>
                </a:lnTo>
                <a:cubicBezTo>
                  <a:pt x="42897" y="1356992"/>
                  <a:pt x="34150" y="1334239"/>
                  <a:pt x="27295" y="1296537"/>
                </a:cubicBezTo>
                <a:cubicBezTo>
                  <a:pt x="10839" y="1206029"/>
                  <a:pt x="7910" y="1132151"/>
                  <a:pt x="0" y="1037230"/>
                </a:cubicBezTo>
                <a:cubicBezTo>
                  <a:pt x="4549" y="896203"/>
                  <a:pt x="6773" y="755082"/>
                  <a:pt x="13648" y="614149"/>
                </a:cubicBezTo>
                <a:cubicBezTo>
                  <a:pt x="15876" y="568484"/>
                  <a:pt x="12837" y="521045"/>
                  <a:pt x="27295" y="477672"/>
                </a:cubicBezTo>
                <a:cubicBezTo>
                  <a:pt x="32482" y="462111"/>
                  <a:pt x="53250" y="457038"/>
                  <a:pt x="68239" y="450376"/>
                </a:cubicBezTo>
                <a:cubicBezTo>
                  <a:pt x="94531" y="438691"/>
                  <a:pt x="122830" y="432179"/>
                  <a:pt x="150125" y="423081"/>
                </a:cubicBezTo>
                <a:cubicBezTo>
                  <a:pt x="238739" y="393543"/>
                  <a:pt x="176738" y="410736"/>
                  <a:pt x="341194" y="395785"/>
                </a:cubicBezTo>
                <a:cubicBezTo>
                  <a:pt x="373424" y="396896"/>
                  <a:pt x="688777" y="390559"/>
                  <a:pt x="818866" y="423081"/>
                </a:cubicBezTo>
                <a:cubicBezTo>
                  <a:pt x="818882" y="423085"/>
                  <a:pt x="921216" y="457198"/>
                  <a:pt x="941695" y="464024"/>
                </a:cubicBezTo>
                <a:lnTo>
                  <a:pt x="982639" y="477672"/>
                </a:lnTo>
                <a:lnTo>
                  <a:pt x="1023582" y="491320"/>
                </a:lnTo>
                <a:cubicBezTo>
                  <a:pt x="1115149" y="430274"/>
                  <a:pt x="1025436" y="502186"/>
                  <a:pt x="1078173" y="423081"/>
                </a:cubicBezTo>
                <a:cubicBezTo>
                  <a:pt x="1099192" y="391553"/>
                  <a:pt x="1129845" y="374984"/>
                  <a:pt x="1160060" y="354842"/>
                </a:cubicBezTo>
                <a:cubicBezTo>
                  <a:pt x="1169158" y="341194"/>
                  <a:pt x="1176458" y="326158"/>
                  <a:pt x="1187355" y="313899"/>
                </a:cubicBezTo>
                <a:cubicBezTo>
                  <a:pt x="1213001" y="285048"/>
                  <a:pt x="1247830" y="264131"/>
                  <a:pt x="1269242" y="232012"/>
                </a:cubicBezTo>
                <a:cubicBezTo>
                  <a:pt x="1278340" y="218364"/>
                  <a:pt x="1284193" y="201870"/>
                  <a:pt x="1296537" y="191069"/>
                </a:cubicBezTo>
                <a:cubicBezTo>
                  <a:pt x="1321225" y="169467"/>
                  <a:pt x="1351128" y="154675"/>
                  <a:pt x="1378424" y="136478"/>
                </a:cubicBezTo>
                <a:cubicBezTo>
                  <a:pt x="1392072" y="127379"/>
                  <a:pt x="1403806" y="114369"/>
                  <a:pt x="1419367" y="109182"/>
                </a:cubicBezTo>
                <a:lnTo>
                  <a:pt x="1501254" y="81887"/>
                </a:lnTo>
                <a:cubicBezTo>
                  <a:pt x="1538187" y="57264"/>
                  <a:pt x="1553496" y="44613"/>
                  <a:pt x="1596788" y="27296"/>
                </a:cubicBezTo>
                <a:cubicBezTo>
                  <a:pt x="1623502" y="16610"/>
                  <a:pt x="1678675" y="0"/>
                  <a:pt x="1678675" y="0"/>
                </a:cubicBezTo>
                <a:cubicBezTo>
                  <a:pt x="1816404" y="17216"/>
                  <a:pt x="1753064" y="2050"/>
                  <a:pt x="1869743" y="40943"/>
                </a:cubicBezTo>
                <a:cubicBezTo>
                  <a:pt x="1883391" y="45492"/>
                  <a:pt x="1898716" y="46611"/>
                  <a:pt x="1910686" y="54591"/>
                </a:cubicBezTo>
                <a:cubicBezTo>
                  <a:pt x="1924334" y="63690"/>
                  <a:pt x="1936641" y="75225"/>
                  <a:pt x="1951630" y="81887"/>
                </a:cubicBezTo>
                <a:cubicBezTo>
                  <a:pt x="1977922" y="93572"/>
                  <a:pt x="2033516" y="109182"/>
                  <a:pt x="2033516" y="109182"/>
                </a:cubicBezTo>
                <a:cubicBezTo>
                  <a:pt x="2097656" y="173322"/>
                  <a:pt x="2063755" y="134068"/>
                  <a:pt x="2129051" y="232012"/>
                </a:cubicBezTo>
                <a:cubicBezTo>
                  <a:pt x="2138149" y="245660"/>
                  <a:pt x="2151159" y="257394"/>
                  <a:pt x="2156346" y="272955"/>
                </a:cubicBezTo>
                <a:cubicBezTo>
                  <a:pt x="2160895" y="286603"/>
                  <a:pt x="2162014" y="301929"/>
                  <a:pt x="2169994" y="313899"/>
                </a:cubicBezTo>
                <a:cubicBezTo>
                  <a:pt x="2180700" y="329958"/>
                  <a:pt x="2199088" y="339607"/>
                  <a:pt x="2210937" y="354842"/>
                </a:cubicBezTo>
                <a:cubicBezTo>
                  <a:pt x="2231077" y="380737"/>
                  <a:pt x="2238232" y="418532"/>
                  <a:pt x="2265528" y="436729"/>
                </a:cubicBezTo>
                <a:cubicBezTo>
                  <a:pt x="2301923" y="460992"/>
                  <a:pt x="2319123" y="468591"/>
                  <a:pt x="2347415" y="504967"/>
                </a:cubicBezTo>
                <a:cubicBezTo>
                  <a:pt x="2419329" y="597429"/>
                  <a:pt x="2383591" y="561452"/>
                  <a:pt x="2429301" y="641445"/>
                </a:cubicBezTo>
                <a:cubicBezTo>
                  <a:pt x="2437439" y="655686"/>
                  <a:pt x="2447498" y="668740"/>
                  <a:pt x="2456597" y="682388"/>
                </a:cubicBezTo>
                <a:cubicBezTo>
                  <a:pt x="2460968" y="699871"/>
                  <a:pt x="2474105" y="758349"/>
                  <a:pt x="2483892" y="777923"/>
                </a:cubicBezTo>
                <a:cubicBezTo>
                  <a:pt x="2491227" y="792594"/>
                  <a:pt x="2502089" y="805218"/>
                  <a:pt x="2511188" y="818866"/>
                </a:cubicBezTo>
                <a:cubicBezTo>
                  <a:pt x="2518112" y="846560"/>
                  <a:pt x="2526738" y="886995"/>
                  <a:pt x="2538483" y="914400"/>
                </a:cubicBezTo>
                <a:cubicBezTo>
                  <a:pt x="2546497" y="933100"/>
                  <a:pt x="2558223" y="950101"/>
                  <a:pt x="2565779" y="968991"/>
                </a:cubicBezTo>
                <a:cubicBezTo>
                  <a:pt x="2565794" y="969028"/>
                  <a:pt x="2599892" y="1071330"/>
                  <a:pt x="2606722" y="1091821"/>
                </a:cubicBezTo>
                <a:cubicBezTo>
                  <a:pt x="2611271" y="1105469"/>
                  <a:pt x="2613936" y="1119897"/>
                  <a:pt x="2620370" y="1132764"/>
                </a:cubicBezTo>
                <a:cubicBezTo>
                  <a:pt x="2640535" y="1173093"/>
                  <a:pt x="2661890" y="1212024"/>
                  <a:pt x="2674961" y="1255594"/>
                </a:cubicBezTo>
                <a:cubicBezTo>
                  <a:pt x="2730317" y="1440117"/>
                  <a:pt x="2641019" y="1204856"/>
                  <a:pt x="2715904" y="1392072"/>
                </a:cubicBezTo>
                <a:cubicBezTo>
                  <a:pt x="2720453" y="1419367"/>
                  <a:pt x="2729552" y="1446286"/>
                  <a:pt x="2729552" y="1473958"/>
                </a:cubicBezTo>
                <a:cubicBezTo>
                  <a:pt x="2729552" y="1519678"/>
                  <a:pt x="2722856" y="1565248"/>
                  <a:pt x="2715904" y="1610436"/>
                </a:cubicBezTo>
                <a:cubicBezTo>
                  <a:pt x="2709319" y="1653240"/>
                  <a:pt x="2696271" y="1655031"/>
                  <a:pt x="2674961" y="1692323"/>
                </a:cubicBezTo>
                <a:cubicBezTo>
                  <a:pt x="2664867" y="1709987"/>
                  <a:pt x="2658951" y="1729986"/>
                  <a:pt x="2647666" y="1746914"/>
                </a:cubicBezTo>
                <a:cubicBezTo>
                  <a:pt x="2622431" y="1784766"/>
                  <a:pt x="2591014" y="1818244"/>
                  <a:pt x="2565779" y="1856096"/>
                </a:cubicBezTo>
                <a:cubicBezTo>
                  <a:pt x="2556680" y="1869744"/>
                  <a:pt x="2548984" y="1884438"/>
                  <a:pt x="2538483" y="1897039"/>
                </a:cubicBezTo>
                <a:cubicBezTo>
                  <a:pt x="2511308" y="1929648"/>
                  <a:pt x="2450770" y="1980868"/>
                  <a:pt x="2415654" y="1992573"/>
                </a:cubicBezTo>
                <a:lnTo>
                  <a:pt x="2374710" y="2006221"/>
                </a:lnTo>
                <a:cubicBezTo>
                  <a:pt x="2347415" y="2024418"/>
                  <a:pt x="2323945" y="2050438"/>
                  <a:pt x="2292824" y="2060812"/>
                </a:cubicBezTo>
                <a:cubicBezTo>
                  <a:pt x="2265528" y="2069911"/>
                  <a:pt x="2239318" y="2083378"/>
                  <a:pt x="2210937" y="2088108"/>
                </a:cubicBezTo>
                <a:cubicBezTo>
                  <a:pt x="2088416" y="2108527"/>
                  <a:pt x="2156554" y="2098699"/>
                  <a:pt x="2006221" y="2115403"/>
                </a:cubicBezTo>
                <a:cubicBezTo>
                  <a:pt x="1918320" y="2144703"/>
                  <a:pt x="1960530" y="2136607"/>
                  <a:pt x="1801504" y="2115403"/>
                </a:cubicBezTo>
                <a:cubicBezTo>
                  <a:pt x="1787244" y="2113502"/>
                  <a:pt x="1774715" y="2104328"/>
                  <a:pt x="1760561" y="2101755"/>
                </a:cubicBezTo>
                <a:cubicBezTo>
                  <a:pt x="1724475" y="2095194"/>
                  <a:pt x="1687773" y="2092657"/>
                  <a:pt x="1651379" y="2088108"/>
                </a:cubicBezTo>
                <a:lnTo>
                  <a:pt x="1528549" y="2047164"/>
                </a:lnTo>
                <a:lnTo>
                  <a:pt x="1487606" y="2033517"/>
                </a:lnTo>
                <a:cubicBezTo>
                  <a:pt x="1460310" y="2015320"/>
                  <a:pt x="1436841" y="1989300"/>
                  <a:pt x="1405719" y="1978926"/>
                </a:cubicBezTo>
                <a:cubicBezTo>
                  <a:pt x="1333655" y="1954904"/>
                  <a:pt x="1376744" y="1973257"/>
                  <a:pt x="1282889" y="1910687"/>
                </a:cubicBezTo>
                <a:cubicBezTo>
                  <a:pt x="1238161" y="1880868"/>
                  <a:pt x="1271517" y="1853821"/>
                  <a:pt x="1269242" y="1842448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92B60-03C8-A847-B027-42312935AAC0}"/>
              </a:ext>
            </a:extLst>
          </p:cNvPr>
          <p:cNvSpPr txBox="1"/>
          <p:nvPr/>
        </p:nvSpPr>
        <p:spPr>
          <a:xfrm>
            <a:off x="9435789" y="138661"/>
            <a:ext cx="3016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sample 20 points on boundary of 2-move reachable set, and do a </a:t>
            </a:r>
            <a:r>
              <a:rPr lang="en-US" dirty="0" err="1"/>
              <a:t>RegionJoin</a:t>
            </a:r>
            <a:r>
              <a:rPr lang="en-US" dirty="0"/>
              <a:t>[] of the 2-move reachable set for each of these.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184AFC-83A6-2145-B06B-08ADBB67FD41}"/>
              </a:ext>
            </a:extLst>
          </p:cNvPr>
          <p:cNvSpPr/>
          <p:nvPr/>
        </p:nvSpPr>
        <p:spPr>
          <a:xfrm>
            <a:off x="6967153" y="2895113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4947EB-33BE-CF49-BA2D-2A3D78A51B7D}"/>
              </a:ext>
            </a:extLst>
          </p:cNvPr>
          <p:cNvSpPr/>
          <p:nvPr/>
        </p:nvSpPr>
        <p:spPr>
          <a:xfrm>
            <a:off x="6833392" y="2846079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9F8D46-1F81-124C-A0A4-9CF2F1053EAE}"/>
              </a:ext>
            </a:extLst>
          </p:cNvPr>
          <p:cNvSpPr/>
          <p:nvPr/>
        </p:nvSpPr>
        <p:spPr>
          <a:xfrm>
            <a:off x="6664912" y="2895112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327D83-5495-B947-94F8-A3D2352BBB36}"/>
              </a:ext>
            </a:extLst>
          </p:cNvPr>
          <p:cNvSpPr/>
          <p:nvPr/>
        </p:nvSpPr>
        <p:spPr>
          <a:xfrm>
            <a:off x="6563312" y="3040918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6A3ECA-3E9D-1E46-808B-3ED0CF66292C}"/>
              </a:ext>
            </a:extLst>
          </p:cNvPr>
          <p:cNvSpPr/>
          <p:nvPr/>
        </p:nvSpPr>
        <p:spPr>
          <a:xfrm>
            <a:off x="6512512" y="3186724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01A01-F40E-0743-81B8-54E82FEB22FB}"/>
              </a:ext>
            </a:extLst>
          </p:cNvPr>
          <p:cNvSpPr/>
          <p:nvPr/>
        </p:nvSpPr>
        <p:spPr>
          <a:xfrm>
            <a:off x="6512512" y="3379966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E02C39-28D1-3448-A78C-74103EA2270A}"/>
              </a:ext>
            </a:extLst>
          </p:cNvPr>
          <p:cNvSpPr/>
          <p:nvPr/>
        </p:nvSpPr>
        <p:spPr>
          <a:xfrm>
            <a:off x="6614112" y="3512172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5C3D72-A376-174F-BD9C-383343DB4FBB}"/>
              </a:ext>
            </a:extLst>
          </p:cNvPr>
          <p:cNvSpPr/>
          <p:nvPr/>
        </p:nvSpPr>
        <p:spPr>
          <a:xfrm>
            <a:off x="6731792" y="3610239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E23C09-04A7-2747-81A2-327113D81392}"/>
              </a:ext>
            </a:extLst>
          </p:cNvPr>
          <p:cNvSpPr/>
          <p:nvPr/>
        </p:nvSpPr>
        <p:spPr>
          <a:xfrm>
            <a:off x="6916353" y="3639800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00EFE1-12FE-0846-89D3-4AB8098F2553}"/>
              </a:ext>
            </a:extLst>
          </p:cNvPr>
          <p:cNvSpPr/>
          <p:nvPr/>
        </p:nvSpPr>
        <p:spPr>
          <a:xfrm>
            <a:off x="7050114" y="3561205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EBBC91-3F50-9345-B4C0-EBB32B94E60B}"/>
              </a:ext>
            </a:extLst>
          </p:cNvPr>
          <p:cNvSpPr/>
          <p:nvPr/>
        </p:nvSpPr>
        <p:spPr>
          <a:xfrm>
            <a:off x="7213600" y="3510266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0490B3-0BB4-1242-8AE5-47590CA4FCFB}"/>
              </a:ext>
            </a:extLst>
          </p:cNvPr>
          <p:cNvSpPr/>
          <p:nvPr/>
        </p:nvSpPr>
        <p:spPr>
          <a:xfrm>
            <a:off x="7112000" y="3040917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F7A963-22EB-F845-933B-FB32D96D7CFA}"/>
              </a:ext>
            </a:extLst>
          </p:cNvPr>
          <p:cNvSpPr/>
          <p:nvPr/>
        </p:nvSpPr>
        <p:spPr>
          <a:xfrm>
            <a:off x="7208106" y="2887793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8B7A3A-02D5-5D49-AE81-BA0EC2B95521}"/>
              </a:ext>
            </a:extLst>
          </p:cNvPr>
          <p:cNvSpPr/>
          <p:nvPr/>
        </p:nvSpPr>
        <p:spPr>
          <a:xfrm>
            <a:off x="7345254" y="2789726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58D43E-19EE-D147-915B-123DFF761976}"/>
              </a:ext>
            </a:extLst>
          </p:cNvPr>
          <p:cNvSpPr/>
          <p:nvPr/>
        </p:nvSpPr>
        <p:spPr>
          <a:xfrm>
            <a:off x="7500753" y="2801948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A9A83-6F95-F942-86E8-5D35C91004EE}"/>
              </a:ext>
            </a:extLst>
          </p:cNvPr>
          <p:cNvSpPr/>
          <p:nvPr/>
        </p:nvSpPr>
        <p:spPr>
          <a:xfrm>
            <a:off x="7652288" y="2944145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B36AA2-18D0-1B4E-8206-7E65E7E31024}"/>
              </a:ext>
            </a:extLst>
          </p:cNvPr>
          <p:cNvSpPr/>
          <p:nvPr/>
        </p:nvSpPr>
        <p:spPr>
          <a:xfrm>
            <a:off x="7745105" y="3089950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D7001F-7986-2342-BF72-5492FDD0FE73}"/>
              </a:ext>
            </a:extLst>
          </p:cNvPr>
          <p:cNvSpPr/>
          <p:nvPr/>
        </p:nvSpPr>
        <p:spPr>
          <a:xfrm>
            <a:off x="7745105" y="3240658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573078-EF4F-B84C-B7AF-8B9CCC8C9F5D}"/>
              </a:ext>
            </a:extLst>
          </p:cNvPr>
          <p:cNvSpPr/>
          <p:nvPr/>
        </p:nvSpPr>
        <p:spPr>
          <a:xfrm>
            <a:off x="7694305" y="3413813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81D7A8E-FA20-3540-8319-9C5051D9ED8B}"/>
              </a:ext>
            </a:extLst>
          </p:cNvPr>
          <p:cNvSpPr/>
          <p:nvPr/>
        </p:nvSpPr>
        <p:spPr>
          <a:xfrm>
            <a:off x="7562803" y="3538441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D63CE5-E93C-4042-B622-EBF117AEE00E}"/>
              </a:ext>
            </a:extLst>
          </p:cNvPr>
          <p:cNvSpPr/>
          <p:nvPr/>
        </p:nvSpPr>
        <p:spPr>
          <a:xfrm>
            <a:off x="7394323" y="3587474"/>
            <a:ext cx="101600" cy="98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CC1EB-8855-C54A-986A-FBB1911253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916" y="0"/>
            <a:ext cx="9612824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79412EC-A678-004D-ADA3-F3C94EB88E3B}"/>
              </a:ext>
            </a:extLst>
          </p:cNvPr>
          <p:cNvSpPr/>
          <p:nvPr/>
        </p:nvSpPr>
        <p:spPr>
          <a:xfrm>
            <a:off x="6664912" y="2425148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EA7790-46B9-8B41-B7C4-5E43CA94EC01}"/>
              </a:ext>
            </a:extLst>
          </p:cNvPr>
          <p:cNvSpPr/>
          <p:nvPr/>
        </p:nvSpPr>
        <p:spPr>
          <a:xfrm>
            <a:off x="6895721" y="2475724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4E9B2E-E597-EE45-B239-DF32116249FB}"/>
              </a:ext>
            </a:extLst>
          </p:cNvPr>
          <p:cNvSpPr/>
          <p:nvPr/>
        </p:nvSpPr>
        <p:spPr>
          <a:xfrm>
            <a:off x="6401557" y="2404162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171DAC-2553-D644-A301-BEEC27EF20AC}"/>
              </a:ext>
            </a:extLst>
          </p:cNvPr>
          <p:cNvSpPr/>
          <p:nvPr/>
        </p:nvSpPr>
        <p:spPr>
          <a:xfrm>
            <a:off x="6084921" y="2439943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083947-C970-974D-A827-C4BEA70F44CA}"/>
              </a:ext>
            </a:extLst>
          </p:cNvPr>
          <p:cNvSpPr/>
          <p:nvPr/>
        </p:nvSpPr>
        <p:spPr>
          <a:xfrm>
            <a:off x="5910898" y="2908364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B70879-48AF-8B46-8808-CB1C6B06E986}"/>
              </a:ext>
            </a:extLst>
          </p:cNvPr>
          <p:cNvSpPr/>
          <p:nvPr/>
        </p:nvSpPr>
        <p:spPr>
          <a:xfrm>
            <a:off x="5922071" y="3150943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ED71D0-9828-3641-B87E-0E62A674A144}"/>
              </a:ext>
            </a:extLst>
          </p:cNvPr>
          <p:cNvSpPr/>
          <p:nvPr/>
        </p:nvSpPr>
        <p:spPr>
          <a:xfrm>
            <a:off x="5982460" y="3448295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C0BD33-FF94-2F47-8204-023B1B3EF55B}"/>
              </a:ext>
            </a:extLst>
          </p:cNvPr>
          <p:cNvSpPr/>
          <p:nvPr/>
        </p:nvSpPr>
        <p:spPr>
          <a:xfrm>
            <a:off x="6064289" y="3672525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89AB680-35A0-6440-92C8-DCCF27F69230}"/>
              </a:ext>
            </a:extLst>
          </p:cNvPr>
          <p:cNvSpPr/>
          <p:nvPr/>
        </p:nvSpPr>
        <p:spPr>
          <a:xfrm>
            <a:off x="6156483" y="3885538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88D92C-9075-1847-8CD6-826D67489CF8}"/>
              </a:ext>
            </a:extLst>
          </p:cNvPr>
          <p:cNvSpPr/>
          <p:nvPr/>
        </p:nvSpPr>
        <p:spPr>
          <a:xfrm>
            <a:off x="6976559" y="4049913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2EBF89-6413-F74E-BD66-C6D48CBAC272}"/>
              </a:ext>
            </a:extLst>
          </p:cNvPr>
          <p:cNvSpPr/>
          <p:nvPr/>
        </p:nvSpPr>
        <p:spPr>
          <a:xfrm>
            <a:off x="7479991" y="4062672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5B095B-BC52-B748-9F00-72EEE4F49684}"/>
              </a:ext>
            </a:extLst>
          </p:cNvPr>
          <p:cNvSpPr/>
          <p:nvPr/>
        </p:nvSpPr>
        <p:spPr>
          <a:xfrm>
            <a:off x="7795905" y="4132066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66091D-96F0-1B4D-A412-84B99E086DA2}"/>
              </a:ext>
            </a:extLst>
          </p:cNvPr>
          <p:cNvSpPr/>
          <p:nvPr/>
        </p:nvSpPr>
        <p:spPr>
          <a:xfrm>
            <a:off x="8256498" y="4026891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FBFBA5-23BC-974F-95F5-0D4FDDECE74F}"/>
              </a:ext>
            </a:extLst>
          </p:cNvPr>
          <p:cNvSpPr/>
          <p:nvPr/>
        </p:nvSpPr>
        <p:spPr>
          <a:xfrm>
            <a:off x="8627308" y="3344185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8697BD-B4A9-B540-A568-896B8849F245}"/>
              </a:ext>
            </a:extLst>
          </p:cNvPr>
          <p:cNvSpPr/>
          <p:nvPr/>
        </p:nvSpPr>
        <p:spPr>
          <a:xfrm>
            <a:off x="8271647" y="2511505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1C3621-D86D-4149-862B-FBAE5053FDEF}"/>
              </a:ext>
            </a:extLst>
          </p:cNvPr>
          <p:cNvSpPr/>
          <p:nvPr/>
        </p:nvSpPr>
        <p:spPr>
          <a:xfrm>
            <a:off x="7739492" y="2047164"/>
            <a:ext cx="71562" cy="715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FC181F-67A0-3646-A5B5-9FD660C0EB31}"/>
              </a:ext>
            </a:extLst>
          </p:cNvPr>
          <p:cNvCxnSpPr/>
          <p:nvPr/>
        </p:nvCxnSpPr>
        <p:spPr>
          <a:xfrm>
            <a:off x="5554639" y="5104263"/>
            <a:ext cx="432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C239B7-485E-834B-A30A-B698F60E5461}"/>
              </a:ext>
            </a:extLst>
          </p:cNvPr>
          <p:cNvCxnSpPr>
            <a:cxnSpLocks/>
          </p:cNvCxnSpPr>
          <p:nvPr/>
        </p:nvCxnSpPr>
        <p:spPr>
          <a:xfrm flipV="1">
            <a:off x="5707039" y="1105469"/>
            <a:ext cx="0" cy="415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B80C94-F2C1-5544-8913-AAEEF9598AE0}"/>
              </a:ext>
            </a:extLst>
          </p:cNvPr>
          <p:cNvSpPr txBox="1"/>
          <p:nvPr/>
        </p:nvSpPr>
        <p:spPr>
          <a:xfrm>
            <a:off x="6796585" y="5363570"/>
            <a:ext cx="245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separation distance ‘s’ (distance between two robots in workspace)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B8022-9E4A-EC4E-996C-0DB822325931}"/>
              </a:ext>
            </a:extLst>
          </p:cNvPr>
          <p:cNvSpPr txBox="1"/>
          <p:nvPr/>
        </p:nvSpPr>
        <p:spPr>
          <a:xfrm>
            <a:off x="3098042" y="2541614"/>
            <a:ext cx="245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of Delta config space reachable in 2 moves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29C311D-1144-7947-9CE3-31972A0FB0BF}"/>
              </a:ext>
            </a:extLst>
          </p:cNvPr>
          <p:cNvSpPr/>
          <p:nvPr/>
        </p:nvSpPr>
        <p:spPr>
          <a:xfrm>
            <a:off x="5923128" y="3330685"/>
            <a:ext cx="3975098" cy="1391440"/>
          </a:xfrm>
          <a:custGeom>
            <a:avLst/>
            <a:gdLst>
              <a:gd name="connsiteX0" fmla="*/ 0 w 3975098"/>
              <a:gd name="connsiteY0" fmla="*/ 1391440 h 1391440"/>
              <a:gd name="connsiteX1" fmla="*/ 2047165 w 3975098"/>
              <a:gd name="connsiteY1" fmla="*/ 67608 h 1391440"/>
              <a:gd name="connsiteX2" fmla="*/ 3671248 w 3975098"/>
              <a:gd name="connsiteY2" fmla="*/ 204085 h 1391440"/>
              <a:gd name="connsiteX3" fmla="*/ 3971499 w 3975098"/>
              <a:gd name="connsiteY3" fmla="*/ 299619 h 13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098" h="1391440">
                <a:moveTo>
                  <a:pt x="0" y="1391440"/>
                </a:moveTo>
                <a:cubicBezTo>
                  <a:pt x="717645" y="828470"/>
                  <a:pt x="1435290" y="265500"/>
                  <a:pt x="2047165" y="67608"/>
                </a:cubicBezTo>
                <a:cubicBezTo>
                  <a:pt x="2659040" y="-130284"/>
                  <a:pt x="3350526" y="165417"/>
                  <a:pt x="3671248" y="204085"/>
                </a:cubicBezTo>
                <a:cubicBezTo>
                  <a:pt x="3991970" y="242753"/>
                  <a:pt x="3981734" y="271186"/>
                  <a:pt x="3971499" y="2996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ACF27-EE3E-D547-8A36-600DB1044294}"/>
              </a:ext>
            </a:extLst>
          </p:cNvPr>
          <p:cNvSpPr txBox="1"/>
          <p:nvPr/>
        </p:nvSpPr>
        <p:spPr>
          <a:xfrm>
            <a:off x="5433421" y="2862031"/>
            <a:ext cx="6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34644-581E-6A47-B239-015E7F32665E}"/>
              </a:ext>
            </a:extLst>
          </p:cNvPr>
          <p:cNvSpPr txBox="1"/>
          <p:nvPr/>
        </p:nvSpPr>
        <p:spPr>
          <a:xfrm>
            <a:off x="5433421" y="3833521"/>
            <a:ext cx="6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271B3-5FEF-DF43-99FD-BFDFC118EAE5}"/>
              </a:ext>
            </a:extLst>
          </p:cNvPr>
          <p:cNvSpPr txBox="1"/>
          <p:nvPr/>
        </p:nvSpPr>
        <p:spPr>
          <a:xfrm>
            <a:off x="5433420" y="4585199"/>
            <a:ext cx="6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11123-C54F-BD4B-8FE5-BB477F3E1870}"/>
              </a:ext>
            </a:extLst>
          </p:cNvPr>
          <p:cNvSpPr txBox="1"/>
          <p:nvPr/>
        </p:nvSpPr>
        <p:spPr>
          <a:xfrm rot="19522647">
            <a:off x="6059511" y="3770250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2-move reachable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3D2A1BC-B38D-4443-BC36-E2FBF2175218}"/>
              </a:ext>
            </a:extLst>
          </p:cNvPr>
          <p:cNvSpPr/>
          <p:nvPr/>
        </p:nvSpPr>
        <p:spPr>
          <a:xfrm>
            <a:off x="6037334" y="2700134"/>
            <a:ext cx="4008962" cy="1460529"/>
          </a:xfrm>
          <a:custGeom>
            <a:avLst/>
            <a:gdLst>
              <a:gd name="connsiteX0" fmla="*/ 0 w 3975098"/>
              <a:gd name="connsiteY0" fmla="*/ 1391440 h 1391440"/>
              <a:gd name="connsiteX1" fmla="*/ 2047165 w 3975098"/>
              <a:gd name="connsiteY1" fmla="*/ 67608 h 1391440"/>
              <a:gd name="connsiteX2" fmla="*/ 3671248 w 3975098"/>
              <a:gd name="connsiteY2" fmla="*/ 204085 h 1391440"/>
              <a:gd name="connsiteX3" fmla="*/ 3971499 w 3975098"/>
              <a:gd name="connsiteY3" fmla="*/ 299619 h 1391440"/>
              <a:gd name="connsiteX0" fmla="*/ 0 w 3972788"/>
              <a:gd name="connsiteY0" fmla="*/ 1478039 h 1478039"/>
              <a:gd name="connsiteX1" fmla="*/ 2047165 w 3972788"/>
              <a:gd name="connsiteY1" fmla="*/ 154207 h 1478039"/>
              <a:gd name="connsiteX2" fmla="*/ 3616384 w 3972788"/>
              <a:gd name="connsiteY2" fmla="*/ 52940 h 1478039"/>
              <a:gd name="connsiteX3" fmla="*/ 3971499 w 3972788"/>
              <a:gd name="connsiteY3" fmla="*/ 386218 h 1478039"/>
              <a:gd name="connsiteX0" fmla="*/ 0 w 4008962"/>
              <a:gd name="connsiteY0" fmla="*/ 1460529 h 1460529"/>
              <a:gd name="connsiteX1" fmla="*/ 2047165 w 4008962"/>
              <a:gd name="connsiteY1" fmla="*/ 136697 h 1460529"/>
              <a:gd name="connsiteX2" fmla="*/ 3616384 w 4008962"/>
              <a:gd name="connsiteY2" fmla="*/ 35430 h 1460529"/>
              <a:gd name="connsiteX3" fmla="*/ 4008075 w 4008962"/>
              <a:gd name="connsiteY3" fmla="*/ 76100 h 146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8962" h="1460529">
                <a:moveTo>
                  <a:pt x="0" y="1460529"/>
                </a:moveTo>
                <a:cubicBezTo>
                  <a:pt x="717645" y="897559"/>
                  <a:pt x="1444434" y="374214"/>
                  <a:pt x="2047165" y="136697"/>
                </a:cubicBezTo>
                <a:cubicBezTo>
                  <a:pt x="2649896" y="-100820"/>
                  <a:pt x="3289566" y="45530"/>
                  <a:pt x="3616384" y="35430"/>
                </a:cubicBezTo>
                <a:cubicBezTo>
                  <a:pt x="3943202" y="25330"/>
                  <a:pt x="4018310" y="47667"/>
                  <a:pt x="4008075" y="7610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73551-72A7-F84A-9362-B1FE8FBC8AF7}"/>
              </a:ext>
            </a:extLst>
          </p:cNvPr>
          <p:cNvSpPr txBox="1"/>
          <p:nvPr/>
        </p:nvSpPr>
        <p:spPr>
          <a:xfrm rot="19522647">
            <a:off x="6014909" y="3245731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4-move reachable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6AD2556-93FA-3A46-B95D-F38D4F628273}"/>
              </a:ext>
            </a:extLst>
          </p:cNvPr>
          <p:cNvSpPr/>
          <p:nvPr/>
        </p:nvSpPr>
        <p:spPr>
          <a:xfrm>
            <a:off x="6020402" y="1048432"/>
            <a:ext cx="4008962" cy="1460529"/>
          </a:xfrm>
          <a:custGeom>
            <a:avLst/>
            <a:gdLst>
              <a:gd name="connsiteX0" fmla="*/ 0 w 3975098"/>
              <a:gd name="connsiteY0" fmla="*/ 1391440 h 1391440"/>
              <a:gd name="connsiteX1" fmla="*/ 2047165 w 3975098"/>
              <a:gd name="connsiteY1" fmla="*/ 67608 h 1391440"/>
              <a:gd name="connsiteX2" fmla="*/ 3671248 w 3975098"/>
              <a:gd name="connsiteY2" fmla="*/ 204085 h 1391440"/>
              <a:gd name="connsiteX3" fmla="*/ 3971499 w 3975098"/>
              <a:gd name="connsiteY3" fmla="*/ 299619 h 1391440"/>
              <a:gd name="connsiteX0" fmla="*/ 0 w 3972788"/>
              <a:gd name="connsiteY0" fmla="*/ 1478039 h 1478039"/>
              <a:gd name="connsiteX1" fmla="*/ 2047165 w 3972788"/>
              <a:gd name="connsiteY1" fmla="*/ 154207 h 1478039"/>
              <a:gd name="connsiteX2" fmla="*/ 3616384 w 3972788"/>
              <a:gd name="connsiteY2" fmla="*/ 52940 h 1478039"/>
              <a:gd name="connsiteX3" fmla="*/ 3971499 w 3972788"/>
              <a:gd name="connsiteY3" fmla="*/ 386218 h 1478039"/>
              <a:gd name="connsiteX0" fmla="*/ 0 w 4008962"/>
              <a:gd name="connsiteY0" fmla="*/ 1460529 h 1460529"/>
              <a:gd name="connsiteX1" fmla="*/ 2047165 w 4008962"/>
              <a:gd name="connsiteY1" fmla="*/ 136697 h 1460529"/>
              <a:gd name="connsiteX2" fmla="*/ 3616384 w 4008962"/>
              <a:gd name="connsiteY2" fmla="*/ 35430 h 1460529"/>
              <a:gd name="connsiteX3" fmla="*/ 4008075 w 4008962"/>
              <a:gd name="connsiteY3" fmla="*/ 76100 h 146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8962" h="1460529">
                <a:moveTo>
                  <a:pt x="0" y="1460529"/>
                </a:moveTo>
                <a:cubicBezTo>
                  <a:pt x="717645" y="897559"/>
                  <a:pt x="1444434" y="374214"/>
                  <a:pt x="2047165" y="136697"/>
                </a:cubicBezTo>
                <a:cubicBezTo>
                  <a:pt x="2649896" y="-100820"/>
                  <a:pt x="3289566" y="45530"/>
                  <a:pt x="3616384" y="35430"/>
                </a:cubicBezTo>
                <a:cubicBezTo>
                  <a:pt x="3943202" y="25330"/>
                  <a:pt x="4018310" y="47667"/>
                  <a:pt x="4008075" y="7610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925E9-2D87-244E-8333-45DDDEF88ABC}"/>
              </a:ext>
            </a:extLst>
          </p:cNvPr>
          <p:cNvSpPr txBox="1"/>
          <p:nvPr/>
        </p:nvSpPr>
        <p:spPr>
          <a:xfrm rot="19522647">
            <a:off x="6037210" y="1722295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6-move reachable</a:t>
            </a:r>
          </a:p>
        </p:txBody>
      </p:sp>
    </p:spTree>
    <p:extLst>
      <p:ext uri="{BB962C8B-B14F-4D97-AF65-F5344CB8AC3E}">
        <p14:creationId xmlns:p14="http://schemas.microsoft.com/office/powerpoint/2010/main" val="309935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185</Words>
  <Application>Microsoft Macintosh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Becker, Aaron T</cp:lastModifiedBy>
  <cp:revision>3</cp:revision>
  <dcterms:created xsi:type="dcterms:W3CDTF">2018-08-24T01:29:38Z</dcterms:created>
  <dcterms:modified xsi:type="dcterms:W3CDTF">2018-08-24T01:41:45Z</dcterms:modified>
</cp:coreProperties>
</file>