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12192000" cy="6629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62" autoAdjust="0"/>
    <p:restoredTop sz="94660"/>
  </p:normalViewPr>
  <p:slideViewPr>
    <p:cSldViewPr snapToGrid="0">
      <p:cViewPr varScale="1">
        <p:scale>
          <a:sx n="75" d="100"/>
          <a:sy n="75" d="100"/>
        </p:scale>
        <p:origin x="-1120" y="-104"/>
      </p:cViewPr>
      <p:guideLst>
        <p:guide orient="horz" pos="208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02A40C-9752-495E-9814-EDB0A74B5D72}" type="datetimeFigureOut">
              <a:rPr lang="en-US" smtClean="0"/>
              <a:t>8/31/16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92138" y="1143000"/>
            <a:ext cx="5673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D94756-90C5-4AF5-AF20-E12BC31A1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094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92138" y="1143000"/>
            <a:ext cx="5673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                        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11446-F609-42C5-AC39-41B893951B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907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84951"/>
            <a:ext cx="9144000" cy="230801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481970"/>
            <a:ext cx="9144000" cy="160057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84D4-1EC3-4110-8184-CD57BE378914}" type="datetimeFigureOut">
              <a:rPr lang="en-US" smtClean="0"/>
              <a:t>8/31/16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EC105-422D-46C4-9B35-691B7D3DA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459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84D4-1EC3-4110-8184-CD57BE378914}" type="datetimeFigureOut">
              <a:rPr lang="en-US" smtClean="0"/>
              <a:t>8/31/16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EC105-422D-46C4-9B35-691B7D3DA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978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52954"/>
            <a:ext cx="2628900" cy="561811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52954"/>
            <a:ext cx="7734300" cy="561811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84D4-1EC3-4110-8184-CD57BE378914}" type="datetimeFigureOut">
              <a:rPr lang="en-US" smtClean="0"/>
              <a:t>8/31/16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EC105-422D-46C4-9B35-691B7D3DA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546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84D4-1EC3-4110-8184-CD57BE378914}" type="datetimeFigureOut">
              <a:rPr lang="en-US" smtClean="0"/>
              <a:t>8/31/16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EC105-422D-46C4-9B35-691B7D3DA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484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652747"/>
            <a:ext cx="10515600" cy="275764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436481"/>
            <a:ext cx="10515600" cy="1450181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84D4-1EC3-4110-8184-CD57BE378914}" type="datetimeFigureOut">
              <a:rPr lang="en-US" smtClean="0"/>
              <a:t>8/31/16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EC105-422D-46C4-9B35-691B7D3DA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418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764771"/>
            <a:ext cx="5181600" cy="420629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764771"/>
            <a:ext cx="5181600" cy="420629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84D4-1EC3-4110-8184-CD57BE378914}" type="datetimeFigureOut">
              <a:rPr lang="en-US" smtClean="0"/>
              <a:t>8/31/16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EC105-422D-46C4-9B35-691B7D3DA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797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52954"/>
            <a:ext cx="10515600" cy="128137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25124"/>
            <a:ext cx="5157787" cy="79644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421573"/>
            <a:ext cx="5157787" cy="35617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25124"/>
            <a:ext cx="5183188" cy="79644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421573"/>
            <a:ext cx="5183188" cy="35617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84D4-1EC3-4110-8184-CD57BE378914}" type="datetimeFigureOut">
              <a:rPr lang="en-US" smtClean="0"/>
              <a:t>8/31/16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EC105-422D-46C4-9B35-691B7D3DA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739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84D4-1EC3-4110-8184-CD57BE378914}" type="datetimeFigureOut">
              <a:rPr lang="en-US" smtClean="0"/>
              <a:t>8/31/16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EC105-422D-46C4-9B35-691B7D3DA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740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84D4-1EC3-4110-8184-CD57BE378914}" type="datetimeFigureOut">
              <a:rPr lang="en-US" smtClean="0"/>
              <a:t>8/31/16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EC105-422D-46C4-9B35-691B7D3DA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735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41960"/>
            <a:ext cx="3932237" cy="15468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54511"/>
            <a:ext cx="6172200" cy="471117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988820"/>
            <a:ext cx="3932237" cy="368453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84D4-1EC3-4110-8184-CD57BE378914}" type="datetimeFigureOut">
              <a:rPr lang="en-US" smtClean="0"/>
              <a:t>8/31/16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EC105-422D-46C4-9B35-691B7D3DA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082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41960"/>
            <a:ext cx="3932237" cy="15468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54511"/>
            <a:ext cx="6172200" cy="471117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988820"/>
            <a:ext cx="3932237" cy="368453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84D4-1EC3-4110-8184-CD57BE378914}" type="datetimeFigureOut">
              <a:rPr lang="en-US" smtClean="0"/>
              <a:t>8/31/16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EC105-422D-46C4-9B35-691B7D3DA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765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52954"/>
            <a:ext cx="10515600" cy="12813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764771"/>
            <a:ext cx="10515600" cy="42062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144472"/>
            <a:ext cx="2743200" cy="3529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584D4-1EC3-4110-8184-CD57BE378914}" type="datetimeFigureOut">
              <a:rPr lang="en-US" smtClean="0"/>
              <a:t>8/31/16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144472"/>
            <a:ext cx="4114800" cy="3529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144472"/>
            <a:ext cx="2743200" cy="3529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EC105-422D-46C4-9B35-691B7D3DA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826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49" t="9970" r="40292" b="43167"/>
          <a:stretch/>
        </p:blipFill>
        <p:spPr bwMode="auto">
          <a:xfrm>
            <a:off x="1346806" y="-14483"/>
            <a:ext cx="9396567" cy="4361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Content Placeholder 6"/>
          <p:cNvSpPr txBox="1">
            <a:spLocks noGrp="1"/>
          </p:cNvSpPr>
          <p:nvPr>
            <p:ph idx="1"/>
          </p:nvPr>
        </p:nvSpPr>
        <p:spPr>
          <a:xfrm>
            <a:off x="4132478" y="4148358"/>
            <a:ext cx="3599643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robots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4"/>
          <a:srcRect l="41837" t="17084" r="40397" b="37567"/>
          <a:stretch/>
        </p:blipFill>
        <p:spPr>
          <a:xfrm>
            <a:off x="9273943" y="4743062"/>
            <a:ext cx="1114931" cy="1446446"/>
          </a:xfrm>
          <a:prstGeom prst="rect">
            <a:avLst/>
          </a:prstGeom>
        </p:spPr>
      </p:pic>
      <p:sp>
        <p:nvSpPr>
          <p:cNvPr id="24" name="Isosceles Triangle 23"/>
          <p:cNvSpPr/>
          <p:nvPr/>
        </p:nvSpPr>
        <p:spPr>
          <a:xfrm rot="5400000">
            <a:off x="4845187" y="6249108"/>
            <a:ext cx="222009" cy="187034"/>
          </a:xfrm>
          <a:prstGeom prst="triangle">
            <a:avLst/>
          </a:prstGeom>
          <a:ln>
            <a:solidFill>
              <a:srgbClr val="008000"/>
            </a:solidFill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67240" tIns="83620" rIns="167240" bIns="836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92" b="1"/>
          </a:p>
        </p:txBody>
      </p:sp>
      <p:sp>
        <p:nvSpPr>
          <p:cNvPr id="25" name="Oval 24"/>
          <p:cNvSpPr/>
          <p:nvPr/>
        </p:nvSpPr>
        <p:spPr>
          <a:xfrm>
            <a:off x="3082474" y="6329098"/>
            <a:ext cx="130990" cy="124530"/>
          </a:xfrm>
          <a:prstGeom prst="ellipse">
            <a:avLst/>
          </a:prstGeom>
          <a:ln>
            <a:solidFill>
              <a:srgbClr val="008000"/>
            </a:solidFill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67240" tIns="83620" rIns="167240" bIns="836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92" b="1"/>
          </a:p>
        </p:txBody>
      </p:sp>
      <p:sp>
        <p:nvSpPr>
          <p:cNvPr id="26" name="Diamond 25"/>
          <p:cNvSpPr/>
          <p:nvPr/>
        </p:nvSpPr>
        <p:spPr>
          <a:xfrm>
            <a:off x="1784593" y="6315738"/>
            <a:ext cx="125243" cy="154825"/>
          </a:xfrm>
          <a:prstGeom prst="diamond">
            <a:avLst/>
          </a:prstGeom>
          <a:ln>
            <a:solidFill>
              <a:srgbClr val="008000"/>
            </a:solidFill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67240" tIns="83620" rIns="167240" bIns="836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92" b="1" dirty="0"/>
              <a:t> 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5"/>
          <a:srcRect l="38631" t="15882" r="35309" b="13772"/>
          <a:stretch/>
        </p:blipFill>
        <p:spPr>
          <a:xfrm>
            <a:off x="1826751" y="4742813"/>
            <a:ext cx="953414" cy="1446944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6"/>
          <a:srcRect l="40731" t="17614" r="39337" b="37698"/>
          <a:stretch/>
        </p:blipFill>
        <p:spPr>
          <a:xfrm>
            <a:off x="3065241" y="4742813"/>
            <a:ext cx="1171640" cy="144694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7"/>
          <a:srcRect l="34793" t="24683" r="33400" b="45134"/>
          <a:stretch/>
        </p:blipFill>
        <p:spPr>
          <a:xfrm>
            <a:off x="4521957" y="4740052"/>
            <a:ext cx="2722401" cy="1452466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 rot="16200000">
            <a:off x="248493" y="1873981"/>
            <a:ext cx="21966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moves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 rot="16200000">
            <a:off x="672584" y="5173235"/>
            <a:ext cx="13484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Shapes</a:t>
            </a: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8"/>
          <a:srcRect l="37170" t="17614" r="35837" b="37784"/>
          <a:stretch/>
        </p:blipFill>
        <p:spPr>
          <a:xfrm>
            <a:off x="7529434" y="4788383"/>
            <a:ext cx="1459432" cy="1355805"/>
          </a:xfrm>
          <a:prstGeom prst="rect">
            <a:avLst/>
          </a:prstGeom>
        </p:spPr>
      </p:pic>
      <p:sp>
        <p:nvSpPr>
          <p:cNvPr id="33" name="Isosceles Triangle 32"/>
          <p:cNvSpPr/>
          <p:nvPr/>
        </p:nvSpPr>
        <p:spPr>
          <a:xfrm>
            <a:off x="9204091" y="6261916"/>
            <a:ext cx="187036" cy="191713"/>
          </a:xfrm>
          <a:prstGeom prst="triangle">
            <a:avLst/>
          </a:prstGeom>
          <a:ln>
            <a:solidFill>
              <a:srgbClr val="008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33"/>
          <p:cNvSpPr/>
          <p:nvPr/>
        </p:nvSpPr>
        <p:spPr>
          <a:xfrm rot="10800000">
            <a:off x="7562518" y="6278848"/>
            <a:ext cx="215683" cy="191713"/>
          </a:xfrm>
          <a:prstGeom prst="triangle">
            <a:avLst/>
          </a:prstGeom>
          <a:ln>
            <a:solidFill>
              <a:srgbClr val="008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964267" y="6133869"/>
            <a:ext cx="1083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"/>
                <a:cs typeface="Times"/>
              </a:rPr>
              <a:t>n= 8 </a:t>
            </a:r>
            <a:endParaRPr lang="en-US" sz="2400" dirty="0">
              <a:latin typeface="Times"/>
              <a:cs typeface="Time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318937" y="6133869"/>
            <a:ext cx="1083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"/>
                <a:cs typeface="Times"/>
              </a:rPr>
              <a:t>n= 46 </a:t>
            </a:r>
            <a:endParaRPr lang="en-US" sz="2400" dirty="0">
              <a:latin typeface="Times"/>
              <a:cs typeface="Time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249340" y="6116936"/>
            <a:ext cx="1083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"/>
                <a:cs typeface="Times"/>
              </a:rPr>
              <a:t>n</a:t>
            </a:r>
            <a:r>
              <a:rPr lang="en-US" sz="2400" dirty="0" smtClean="0"/>
              <a:t>= </a:t>
            </a:r>
            <a:r>
              <a:rPr lang="en-US" sz="2400" dirty="0" smtClean="0">
                <a:latin typeface="Times"/>
                <a:cs typeface="Times"/>
              </a:rPr>
              <a:t>130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7857073" y="6116936"/>
            <a:ext cx="1083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"/>
                <a:cs typeface="Times"/>
              </a:rPr>
              <a:t>n= 377 </a:t>
            </a:r>
            <a:endParaRPr lang="en-US" sz="2400" dirty="0">
              <a:latin typeface="Times"/>
              <a:cs typeface="Time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364143" y="6100003"/>
            <a:ext cx="1083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"/>
                <a:cs typeface="Times"/>
              </a:rPr>
              <a:t>n= 862 </a:t>
            </a:r>
            <a:endParaRPr lang="en-US" sz="2400" dirty="0"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6882566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25</Words>
  <Application>Microsoft Macintosh PowerPoint</Application>
  <PresentationFormat>Custom</PresentationFormat>
  <Paragraphs>11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arun mahadev</dc:creator>
  <cp:lastModifiedBy>Shiva</cp:lastModifiedBy>
  <cp:revision>18</cp:revision>
  <dcterms:created xsi:type="dcterms:W3CDTF">2016-01-28T01:43:15Z</dcterms:created>
  <dcterms:modified xsi:type="dcterms:W3CDTF">2016-08-31T15:25:43Z</dcterms:modified>
</cp:coreProperties>
</file>