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304" y="3696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1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2F85-7CA4-9544-B59E-722DDE1F487C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EAD5-7F01-4D49-BF25-6A41B442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yVis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6845300" cy="685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875935" y="2417097"/>
            <a:ext cx="1564968" cy="22122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40903" y="2417097"/>
            <a:ext cx="729226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70129" y="2417097"/>
            <a:ext cx="450645" cy="15567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20774" y="2572774"/>
            <a:ext cx="147484" cy="36051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506065" y="2933290"/>
            <a:ext cx="262193" cy="164690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801419" y="4580194"/>
            <a:ext cx="704647" cy="42606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531419" y="5006258"/>
            <a:ext cx="1261808" cy="7374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2903" y="3900129"/>
            <a:ext cx="868516" cy="117987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662903" y="2638323"/>
            <a:ext cx="213032" cy="126180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5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2016-08-18T16:25:34Z</dcterms:created>
  <dcterms:modified xsi:type="dcterms:W3CDTF">2016-08-18T16:30:49Z</dcterms:modified>
</cp:coreProperties>
</file>