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972800" cy="8229600"/>
  <p:notesSz cx="6858000" cy="9144000"/>
  <p:defaultTextStyle>
    <a:defPPr>
      <a:defRPr lang="en-US"/>
    </a:defPPr>
    <a:lvl1pPr marL="0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16825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33649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50474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6729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584123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00948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17772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34596" algn="l" defTabSz="63364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60"/>
  </p:normalViewPr>
  <p:slideViewPr>
    <p:cSldViewPr snapToGrid="0">
      <p:cViewPr>
        <p:scale>
          <a:sx n="120" d="100"/>
          <a:sy n="120" d="100"/>
        </p:scale>
        <p:origin x="-920" y="616"/>
      </p:cViewPr>
      <p:guideLst>
        <p:guide orient="horz" pos="2592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7"/>
            <a:ext cx="8229600" cy="198691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5497" indent="0" algn="ctr">
              <a:buNone/>
              <a:defRPr sz="2400"/>
            </a:lvl2pPr>
            <a:lvl3pPr marL="1090994" indent="0" algn="ctr">
              <a:buNone/>
              <a:defRPr sz="2200"/>
            </a:lvl3pPr>
            <a:lvl4pPr marL="1636491" indent="0" algn="ctr">
              <a:buNone/>
              <a:defRPr sz="1900"/>
            </a:lvl4pPr>
            <a:lvl5pPr marL="2181987" indent="0" algn="ctr">
              <a:buNone/>
              <a:defRPr sz="1900"/>
            </a:lvl5pPr>
            <a:lvl6pPr marL="2727484" indent="0" algn="ctr">
              <a:buNone/>
              <a:defRPr sz="1900"/>
            </a:lvl6pPr>
            <a:lvl7pPr marL="3272981" indent="0" algn="ctr">
              <a:buNone/>
              <a:defRPr sz="1900"/>
            </a:lvl7pPr>
            <a:lvl8pPr marL="3818478" indent="0" algn="ctr">
              <a:buNone/>
              <a:defRPr sz="1900"/>
            </a:lvl8pPr>
            <a:lvl9pPr marL="4363974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9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1"/>
            <a:ext cx="2366010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3" y="438151"/>
            <a:ext cx="6960870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5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5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/>
                </a:solidFill>
              </a:defRPr>
            </a:lvl1pPr>
            <a:lvl2pPr marL="5454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099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3649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81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74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729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84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6397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3"/>
            <a:ext cx="946404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1" y="2017397"/>
            <a:ext cx="4642008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1" y="3006090"/>
            <a:ext cx="46420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7"/>
            <a:ext cx="4664870" cy="988695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497" indent="0">
              <a:buNone/>
              <a:defRPr sz="2400" b="1"/>
            </a:lvl2pPr>
            <a:lvl3pPr marL="1090994" indent="0">
              <a:buNone/>
              <a:defRPr sz="2200" b="1"/>
            </a:lvl3pPr>
            <a:lvl4pPr marL="1636491" indent="0">
              <a:buNone/>
              <a:defRPr sz="1900" b="1"/>
            </a:lvl4pPr>
            <a:lvl5pPr marL="2181987" indent="0">
              <a:buNone/>
              <a:defRPr sz="1900" b="1"/>
            </a:lvl5pPr>
            <a:lvl6pPr marL="2727484" indent="0">
              <a:buNone/>
              <a:defRPr sz="1900" b="1"/>
            </a:lvl6pPr>
            <a:lvl7pPr marL="3272981" indent="0">
              <a:buNone/>
              <a:defRPr sz="1900" b="1"/>
            </a:lvl7pPr>
            <a:lvl8pPr marL="3818478" indent="0">
              <a:buNone/>
              <a:defRPr sz="1900" b="1"/>
            </a:lvl8pPr>
            <a:lvl9pPr marL="436397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7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3"/>
            <a:ext cx="555498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1" y="548640"/>
            <a:ext cx="353901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3"/>
            <a:ext cx="5554980" cy="5848350"/>
          </a:xfrm>
        </p:spPr>
        <p:txBody>
          <a:bodyPr anchor="t"/>
          <a:lstStyle>
            <a:lvl1pPr marL="0" indent="0">
              <a:buNone/>
              <a:defRPr sz="3800"/>
            </a:lvl1pPr>
            <a:lvl2pPr marL="545497" indent="0">
              <a:buNone/>
              <a:defRPr sz="3400"/>
            </a:lvl2pPr>
            <a:lvl3pPr marL="1090994" indent="0">
              <a:buNone/>
              <a:defRPr sz="2900"/>
            </a:lvl3pPr>
            <a:lvl4pPr marL="1636491" indent="0">
              <a:buNone/>
              <a:defRPr sz="2400"/>
            </a:lvl4pPr>
            <a:lvl5pPr marL="2181987" indent="0">
              <a:buNone/>
              <a:defRPr sz="2400"/>
            </a:lvl5pPr>
            <a:lvl6pPr marL="2727484" indent="0">
              <a:buNone/>
              <a:defRPr sz="2400"/>
            </a:lvl6pPr>
            <a:lvl7pPr marL="3272981" indent="0">
              <a:buNone/>
              <a:defRPr sz="2400"/>
            </a:lvl7pPr>
            <a:lvl8pPr marL="3818478" indent="0">
              <a:buNone/>
              <a:defRPr sz="2400"/>
            </a:lvl8pPr>
            <a:lvl9pPr marL="4363974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1" y="2468881"/>
            <a:ext cx="353901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5497" indent="0">
              <a:buNone/>
              <a:defRPr sz="1700"/>
            </a:lvl2pPr>
            <a:lvl3pPr marL="1090994" indent="0">
              <a:buNone/>
              <a:defRPr sz="1500"/>
            </a:lvl3pPr>
            <a:lvl4pPr marL="1636491" indent="0">
              <a:buNone/>
              <a:defRPr sz="1200"/>
            </a:lvl4pPr>
            <a:lvl5pPr marL="2181987" indent="0">
              <a:buNone/>
              <a:defRPr sz="1200"/>
            </a:lvl5pPr>
            <a:lvl6pPr marL="2727484" indent="0">
              <a:buNone/>
              <a:defRPr sz="1200"/>
            </a:lvl6pPr>
            <a:lvl7pPr marL="3272981" indent="0">
              <a:buNone/>
              <a:defRPr sz="1200"/>
            </a:lvl7pPr>
            <a:lvl8pPr marL="3818478" indent="0">
              <a:buNone/>
              <a:defRPr sz="1200"/>
            </a:lvl8pPr>
            <a:lvl9pPr marL="4363974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3"/>
            <a:ext cx="9464040" cy="1590676"/>
          </a:xfrm>
          <a:prstGeom prst="rect">
            <a:avLst/>
          </a:prstGeom>
        </p:spPr>
        <p:txBody>
          <a:bodyPr vert="horz" lIns="21820" tIns="10910" rIns="21820" bIns="1091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21820" tIns="10910" rIns="21820" bIns="1091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E845-9D35-42B9-9CDA-699C804E8D28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1"/>
          </a:xfrm>
          <a:prstGeom prst="rect">
            <a:avLst/>
          </a:prstGeom>
        </p:spPr>
        <p:txBody>
          <a:bodyPr vert="horz" lIns="21820" tIns="10910" rIns="21820" bIns="109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7DEC-B129-4220-BBE1-EEC275A90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0994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749" indent="-272749" algn="l" defTabSz="1090994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18245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74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923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5473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00232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729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091226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723" indent="-272749" algn="l" defTabSz="1090994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9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9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49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987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48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981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478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974" algn="l" defTabSz="109099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roup 581"/>
          <p:cNvGrpSpPr/>
          <p:nvPr/>
        </p:nvGrpSpPr>
        <p:grpSpPr>
          <a:xfrm>
            <a:off x="-1363401" y="-33373"/>
            <a:ext cx="5957816" cy="3351271"/>
            <a:chOff x="-4711990" y="513760"/>
            <a:chExt cx="24328597" cy="13684834"/>
          </a:xfrm>
        </p:grpSpPr>
        <p:pic>
          <p:nvPicPr>
            <p:cNvPr id="583" name="Picture 58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4711990" y="513760"/>
              <a:ext cx="24328597" cy="13684834"/>
            </a:xfrm>
            <a:prstGeom prst="rect">
              <a:avLst/>
            </a:prstGeom>
          </p:spPr>
        </p:pic>
        <p:grpSp>
          <p:nvGrpSpPr>
            <p:cNvPr id="584" name="Group 583"/>
            <p:cNvGrpSpPr/>
            <p:nvPr/>
          </p:nvGrpSpPr>
          <p:grpSpPr>
            <a:xfrm>
              <a:off x="2297428" y="1529854"/>
              <a:ext cx="10022377" cy="11123110"/>
              <a:chOff x="2230124" y="-85772"/>
              <a:chExt cx="9620593" cy="11967885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7104421" y="6869680"/>
                <a:ext cx="4746296" cy="258909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latin typeface="Times New Roman"/>
                  <a:cs typeface="Times New Roman"/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8104269" y="1111813"/>
                <a:ext cx="3490768" cy="3704315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00">
                  <a:latin typeface="Times New Roman"/>
                  <a:cs typeface="Times New Roman"/>
                </a:endParaRPr>
              </a:p>
            </p:txBody>
          </p:sp>
          <p:sp>
            <p:nvSpPr>
              <p:cNvPr id="587" name="TextBox 586"/>
              <p:cNvSpPr txBox="1"/>
              <p:nvPr/>
            </p:nvSpPr>
            <p:spPr>
              <a:xfrm>
                <a:off x="8593224" y="2447757"/>
                <a:ext cx="2533472" cy="25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Build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  <p:sp>
            <p:nvSpPr>
              <p:cNvPr id="588" name="TextBox 587"/>
              <p:cNvSpPr txBox="1"/>
              <p:nvPr/>
            </p:nvSpPr>
            <p:spPr>
              <a:xfrm>
                <a:off x="5424145" y="9867047"/>
                <a:ext cx="1706811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/>
                    <a:cs typeface="Times New Roman"/>
                  </a:rPr>
                  <a:t>2ε</a:t>
                </a:r>
              </a:p>
            </p:txBody>
          </p:sp>
          <p:sp>
            <p:nvSpPr>
              <p:cNvPr id="589" name="TextBox 588"/>
              <p:cNvSpPr txBox="1"/>
              <p:nvPr/>
            </p:nvSpPr>
            <p:spPr>
              <a:xfrm>
                <a:off x="5528062" y="-85772"/>
                <a:ext cx="1304673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ε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590" name="TextBox 589"/>
              <p:cNvSpPr txBox="1"/>
              <p:nvPr/>
            </p:nvSpPr>
            <p:spPr>
              <a:xfrm>
                <a:off x="2923834" y="6479146"/>
                <a:ext cx="2473386" cy="1487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>
                    <a:latin typeface="Times New Roman"/>
                    <a:cs typeface="Times New Roman"/>
                  </a:rPr>
                  <a:t>ε</a:t>
                </a:r>
                <a:r>
                  <a:rPr lang="en-US" sz="1600" dirty="0">
                    <a:latin typeface="Times New Roman"/>
                    <a:cs typeface="Times New Roman"/>
                  </a:rPr>
                  <a:t>+2</a:t>
                </a:r>
                <a:r>
                  <a:rPr lang="en-US" sz="1600" i="1" dirty="0">
                    <a:latin typeface="Times New Roman"/>
                    <a:cs typeface="Times New Roman"/>
                  </a:rPr>
                  <a:t>r</a:t>
                </a:r>
              </a:p>
            </p:txBody>
          </p:sp>
          <p:cxnSp>
            <p:nvCxnSpPr>
              <p:cNvPr id="591" name="Straight Arrow Connector 590"/>
              <p:cNvCxnSpPr/>
              <p:nvPr/>
            </p:nvCxnSpPr>
            <p:spPr>
              <a:xfrm>
                <a:off x="2230124" y="6479148"/>
                <a:ext cx="3833790" cy="9384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/>
              <p:nvPr/>
            </p:nvCxnSpPr>
            <p:spPr>
              <a:xfrm>
                <a:off x="6809526" y="9458777"/>
                <a:ext cx="0" cy="242333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/>
              <p:cNvCxnSpPr/>
              <p:nvPr/>
            </p:nvCxnSpPr>
            <p:spPr>
              <a:xfrm>
                <a:off x="6758675" y="300343"/>
                <a:ext cx="0" cy="8828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Arrow Connector 593"/>
              <p:cNvCxnSpPr/>
              <p:nvPr/>
            </p:nvCxnSpPr>
            <p:spPr>
              <a:xfrm flipV="1">
                <a:off x="8104269" y="2058014"/>
                <a:ext cx="3322953" cy="8429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TextBox 594"/>
              <p:cNvSpPr txBox="1"/>
              <p:nvPr/>
            </p:nvSpPr>
            <p:spPr>
              <a:xfrm>
                <a:off x="8923747" y="1415633"/>
                <a:ext cx="1767854" cy="14874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6" name="Straight Arrow Connector 595"/>
              <p:cNvCxnSpPr/>
              <p:nvPr/>
            </p:nvCxnSpPr>
            <p:spPr>
              <a:xfrm>
                <a:off x="6770310" y="1183172"/>
                <a:ext cx="0" cy="3737367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TextBox 596"/>
              <p:cNvSpPr txBox="1"/>
              <p:nvPr/>
            </p:nvSpPr>
            <p:spPr>
              <a:xfrm>
                <a:off x="5077531" y="2274043"/>
                <a:ext cx="1851611" cy="148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b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98" name="Straight Arrow Connector 597"/>
              <p:cNvCxnSpPr/>
              <p:nvPr/>
            </p:nvCxnSpPr>
            <p:spPr>
              <a:xfrm>
                <a:off x="7224064" y="9849279"/>
                <a:ext cx="4470712" cy="0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Arrow Connector 598"/>
              <p:cNvCxnSpPr/>
              <p:nvPr/>
            </p:nvCxnSpPr>
            <p:spPr>
              <a:xfrm>
                <a:off x="6770310" y="6869680"/>
                <a:ext cx="0" cy="2589096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stealth" w="med" len="lg"/>
                <a:tailEnd type="stealth" w="med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0" name="TextBox 599"/>
              <p:cNvSpPr txBox="1"/>
              <p:nvPr/>
            </p:nvSpPr>
            <p:spPr>
              <a:xfrm>
                <a:off x="5201991" y="7427405"/>
                <a:ext cx="1584455" cy="148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h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1" name="TextBox 600"/>
              <p:cNvSpPr txBox="1"/>
              <p:nvPr/>
            </p:nvSpPr>
            <p:spPr>
              <a:xfrm>
                <a:off x="8189005" y="9448468"/>
                <a:ext cx="1821018" cy="1487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 err="1">
                    <a:latin typeface="Times New Roman"/>
                    <a:cs typeface="Times New Roman"/>
                  </a:rPr>
                  <a:t>w</a:t>
                </a:r>
                <a:r>
                  <a:rPr lang="en-US" sz="1600" i="1" baseline="-25000" dirty="0" err="1">
                    <a:latin typeface="Times New Roman"/>
                    <a:cs typeface="Times New Roman"/>
                  </a:rPr>
                  <a:t>s</a:t>
                </a:r>
                <a:endParaRPr lang="en-US" sz="1600" i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7681605" y="7100850"/>
                <a:ext cx="3181446" cy="2569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Staging</a:t>
                </a:r>
              </a:p>
              <a:p>
                <a:pPr algn="ctr"/>
                <a:r>
                  <a:rPr lang="en-US" sz="1600" dirty="0">
                    <a:latin typeface="Times New Roman"/>
                    <a:cs typeface="Times New Roman"/>
                  </a:rPr>
                  <a:t>zone</a:t>
                </a:r>
              </a:p>
            </p:txBody>
          </p:sp>
        </p:grpSp>
      </p:grpSp>
      <p:pic>
        <p:nvPicPr>
          <p:cNvPr id="603" name="Picture 60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4" y="3627947"/>
            <a:ext cx="2340659" cy="1316621"/>
          </a:xfrm>
          <a:prstGeom prst="rect">
            <a:avLst/>
          </a:prstGeom>
        </p:spPr>
      </p:pic>
      <p:pic>
        <p:nvPicPr>
          <p:cNvPr id="604" name="Picture 60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46423" y="5277116"/>
            <a:ext cx="2335438" cy="1313684"/>
          </a:xfrm>
          <a:prstGeom prst="rect">
            <a:avLst/>
          </a:prstGeom>
        </p:spPr>
      </p:pic>
      <p:pic>
        <p:nvPicPr>
          <p:cNvPr id="605" name="Picture 60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9998" y="6923351"/>
            <a:ext cx="2334233" cy="1313006"/>
          </a:xfrm>
          <a:prstGeom prst="rect">
            <a:avLst/>
          </a:prstGeom>
        </p:spPr>
      </p:pic>
      <p:pic>
        <p:nvPicPr>
          <p:cNvPr id="606" name="Picture 60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965" y="3639772"/>
            <a:ext cx="2319636" cy="1304795"/>
          </a:xfrm>
          <a:prstGeom prst="rect">
            <a:avLst/>
          </a:prstGeom>
        </p:spPr>
      </p:pic>
      <p:pic>
        <p:nvPicPr>
          <p:cNvPr id="607" name="Picture 60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3638864"/>
            <a:ext cx="2319636" cy="1304795"/>
          </a:xfrm>
          <a:prstGeom prst="rect">
            <a:avLst/>
          </a:prstGeom>
        </p:spPr>
      </p:pic>
      <p:pic>
        <p:nvPicPr>
          <p:cNvPr id="608" name="Picture 60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3639772"/>
            <a:ext cx="2320683" cy="1305384"/>
          </a:xfrm>
          <a:prstGeom prst="rect">
            <a:avLst/>
          </a:prstGeom>
        </p:spPr>
      </p:pic>
      <p:pic>
        <p:nvPicPr>
          <p:cNvPr id="609" name="Picture 60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0539" y="3638864"/>
            <a:ext cx="2319636" cy="1304795"/>
          </a:xfrm>
          <a:prstGeom prst="rect">
            <a:avLst/>
          </a:prstGeom>
        </p:spPr>
      </p:pic>
      <p:pic>
        <p:nvPicPr>
          <p:cNvPr id="610" name="Picture 60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3" y="3638864"/>
            <a:ext cx="2319636" cy="1304795"/>
          </a:xfrm>
          <a:prstGeom prst="rect">
            <a:avLst/>
          </a:prstGeom>
        </p:spPr>
      </p:pic>
      <p:pic>
        <p:nvPicPr>
          <p:cNvPr id="611" name="Picture 61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3" y="3627948"/>
            <a:ext cx="2317459" cy="1303571"/>
          </a:xfrm>
          <a:prstGeom prst="rect">
            <a:avLst/>
          </a:prstGeom>
        </p:spPr>
      </p:pic>
      <p:pic>
        <p:nvPicPr>
          <p:cNvPr id="612" name="Picture 61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8568" y="3605065"/>
            <a:ext cx="2298412" cy="1292857"/>
          </a:xfrm>
          <a:prstGeom prst="rect">
            <a:avLst/>
          </a:prstGeom>
        </p:spPr>
      </p:pic>
      <p:pic>
        <p:nvPicPr>
          <p:cNvPr id="613" name="Picture 61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0589" y="5285632"/>
            <a:ext cx="2320301" cy="1305170"/>
          </a:xfrm>
          <a:prstGeom prst="rect">
            <a:avLst/>
          </a:prstGeom>
        </p:spPr>
      </p:pic>
      <p:pic>
        <p:nvPicPr>
          <p:cNvPr id="614" name="Picture 613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040" y="5288034"/>
            <a:ext cx="2316027" cy="1302765"/>
          </a:xfrm>
          <a:prstGeom prst="rect">
            <a:avLst/>
          </a:prstGeom>
        </p:spPr>
      </p:pic>
      <p:pic>
        <p:nvPicPr>
          <p:cNvPr id="615" name="Picture 61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415" y="5280919"/>
            <a:ext cx="2337052" cy="1314592"/>
          </a:xfrm>
          <a:prstGeom prst="rect">
            <a:avLst/>
          </a:prstGeom>
        </p:spPr>
      </p:pic>
      <p:pic>
        <p:nvPicPr>
          <p:cNvPr id="616" name="Picture 61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464" y="5287604"/>
            <a:ext cx="2316795" cy="1303197"/>
          </a:xfrm>
          <a:prstGeom prst="rect">
            <a:avLst/>
          </a:prstGeom>
        </p:spPr>
      </p:pic>
      <p:pic>
        <p:nvPicPr>
          <p:cNvPr id="617" name="Picture 616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8615" y="5290344"/>
            <a:ext cx="2313367" cy="1301269"/>
          </a:xfrm>
          <a:prstGeom prst="rect">
            <a:avLst/>
          </a:prstGeom>
        </p:spPr>
      </p:pic>
      <p:pic>
        <p:nvPicPr>
          <p:cNvPr id="618" name="Picture 617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3325" y="5291158"/>
            <a:ext cx="2310474" cy="1299642"/>
          </a:xfrm>
          <a:prstGeom prst="rect">
            <a:avLst/>
          </a:prstGeom>
        </p:spPr>
      </p:pic>
      <p:pic>
        <p:nvPicPr>
          <p:cNvPr id="619" name="Picture 618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4" y="5267462"/>
            <a:ext cx="2326719" cy="1308780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364" y="6923349"/>
            <a:ext cx="2334235" cy="1313008"/>
          </a:xfrm>
          <a:prstGeom prst="rect">
            <a:avLst/>
          </a:prstGeom>
        </p:spPr>
      </p:pic>
      <p:pic>
        <p:nvPicPr>
          <p:cNvPr id="621" name="Picture 620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289" y="6923348"/>
            <a:ext cx="2334236" cy="1313008"/>
          </a:xfrm>
          <a:prstGeom prst="rect">
            <a:avLst/>
          </a:prstGeom>
        </p:spPr>
      </p:pic>
      <p:pic>
        <p:nvPicPr>
          <p:cNvPr id="622" name="Picture 621"/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5936" y="6923348"/>
            <a:ext cx="2334236" cy="1313008"/>
          </a:xfrm>
          <a:prstGeom prst="rect">
            <a:avLst/>
          </a:prstGeom>
        </p:spPr>
      </p:pic>
      <p:pic>
        <p:nvPicPr>
          <p:cNvPr id="623" name="Picture 622"/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8582" y="6923348"/>
            <a:ext cx="2334236" cy="1313008"/>
          </a:xfrm>
          <a:prstGeom prst="rect">
            <a:avLst/>
          </a:prstGeom>
        </p:spPr>
      </p:pic>
      <p:pic>
        <p:nvPicPr>
          <p:cNvPr id="624" name="Picture 623"/>
          <p:cNvPicPr>
            <a:picLocks noChangeAspect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4162" y="6923348"/>
            <a:ext cx="2334236" cy="1313008"/>
          </a:xfrm>
          <a:prstGeom prst="rect">
            <a:avLst/>
          </a:prstGeom>
        </p:spPr>
      </p:pic>
      <p:pic>
        <p:nvPicPr>
          <p:cNvPr id="625" name="Picture 624"/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0226" y="6923348"/>
            <a:ext cx="2334236" cy="1313008"/>
          </a:xfrm>
          <a:prstGeom prst="rect">
            <a:avLst/>
          </a:prstGeom>
        </p:spPr>
      </p:pic>
      <p:pic>
        <p:nvPicPr>
          <p:cNvPr id="626" name="Picture 625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4415" y="6912185"/>
            <a:ext cx="2334236" cy="1313008"/>
          </a:xfrm>
          <a:prstGeom prst="rect">
            <a:avLst/>
          </a:prstGeom>
        </p:spPr>
      </p:pic>
      <p:grpSp>
        <p:nvGrpSpPr>
          <p:cNvPr id="627" name="Group 626"/>
          <p:cNvGrpSpPr/>
          <p:nvPr/>
        </p:nvGrpSpPr>
        <p:grpSpPr>
          <a:xfrm>
            <a:off x="5443605" y="6618598"/>
            <a:ext cx="68580" cy="273232"/>
            <a:chOff x="13396070" y="13514614"/>
            <a:chExt cx="274320" cy="1092926"/>
          </a:xfrm>
        </p:grpSpPr>
        <p:sp>
          <p:nvSpPr>
            <p:cNvPr id="628" name="Oval 627"/>
            <p:cNvSpPr/>
            <p:nvPr/>
          </p:nvSpPr>
          <p:spPr>
            <a:xfrm>
              <a:off x="13396070" y="1390650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29" name="Oval 628"/>
            <p:cNvSpPr/>
            <p:nvPr/>
          </p:nvSpPr>
          <p:spPr>
            <a:xfrm>
              <a:off x="13396070" y="14333220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630" name="Oval 629"/>
            <p:cNvSpPr/>
            <p:nvPr/>
          </p:nvSpPr>
          <p:spPr>
            <a:xfrm>
              <a:off x="13396070" y="13514614"/>
              <a:ext cx="274320" cy="274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631" name="TextBox 630"/>
          <p:cNvSpPr txBox="1"/>
          <p:nvPr/>
        </p:nvSpPr>
        <p:spPr>
          <a:xfrm>
            <a:off x="-9971" y="668320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=7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-17591" y="5029662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=2</a:t>
            </a:r>
          </a:p>
        </p:txBody>
      </p:sp>
      <p:sp>
        <p:nvSpPr>
          <p:cNvPr id="633" name="TextBox 632"/>
          <p:cNvSpPr txBox="1"/>
          <p:nvPr/>
        </p:nvSpPr>
        <p:spPr>
          <a:xfrm>
            <a:off x="-17591" y="3374184"/>
            <a:ext cx="389844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i="1" dirty="0">
                <a:latin typeface="Times New Roman"/>
                <a:cs typeface="Times New Roman"/>
              </a:rPr>
              <a:t>k</a:t>
            </a:r>
            <a:r>
              <a:rPr lang="en-US" sz="1700" dirty="0">
                <a:latin typeface="Times New Roman"/>
                <a:cs typeface="Times New Roman"/>
              </a:rPr>
              <a:t>=1</a:t>
            </a:r>
          </a:p>
        </p:txBody>
      </p:sp>
      <p:sp>
        <p:nvSpPr>
          <p:cNvPr id="634" name="TextBox 633"/>
          <p:cNvSpPr txBox="1"/>
          <p:nvPr/>
        </p:nvSpPr>
        <p:spPr>
          <a:xfrm>
            <a:off x="3396005" y="823357"/>
            <a:ext cx="584775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Robot</a:t>
            </a:r>
          </a:p>
        </p:txBody>
      </p:sp>
      <p:sp>
        <p:nvSpPr>
          <p:cNvPr id="635" name="TextBox 634"/>
          <p:cNvSpPr txBox="1"/>
          <p:nvPr/>
        </p:nvSpPr>
        <p:spPr>
          <a:xfrm>
            <a:off x="3400322" y="1250159"/>
            <a:ext cx="469942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Goal</a:t>
            </a:r>
          </a:p>
        </p:txBody>
      </p:sp>
      <p:sp>
        <p:nvSpPr>
          <p:cNvPr id="636" name="TextBox 635"/>
          <p:cNvSpPr txBox="1"/>
          <p:nvPr/>
        </p:nvSpPr>
        <p:spPr>
          <a:xfrm>
            <a:off x="3396806" y="1665357"/>
            <a:ext cx="55912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Move</a:t>
            </a:r>
          </a:p>
        </p:txBody>
      </p:sp>
      <p:sp>
        <p:nvSpPr>
          <p:cNvPr id="637" name="TextBox 636"/>
          <p:cNvSpPr txBox="1"/>
          <p:nvPr/>
        </p:nvSpPr>
        <p:spPr>
          <a:xfrm>
            <a:off x="3355851" y="2091319"/>
            <a:ext cx="1033616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pPr algn="ctr"/>
            <a:r>
              <a:rPr lang="en-US" sz="1700" dirty="0">
                <a:latin typeface="Times New Roman"/>
                <a:cs typeface="Times New Roman"/>
              </a:rPr>
              <a:t>Drift Move</a:t>
            </a:r>
          </a:p>
        </p:txBody>
      </p:sp>
      <p:grpSp>
        <p:nvGrpSpPr>
          <p:cNvPr id="638" name="Group 637"/>
          <p:cNvGrpSpPr/>
          <p:nvPr/>
        </p:nvGrpSpPr>
        <p:grpSpPr>
          <a:xfrm rot="5400000">
            <a:off x="4528888" y="2118101"/>
            <a:ext cx="367788" cy="362220"/>
            <a:chOff x="6330339" y="5786642"/>
            <a:chExt cx="631500" cy="334817"/>
          </a:xfrm>
        </p:grpSpPr>
        <p:cxnSp>
          <p:nvCxnSpPr>
            <p:cNvPr id="639" name="Straight Arrow Connector 638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7620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Arrow Connector 639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7620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Arrow Connector 640"/>
            <p:cNvCxnSpPr/>
            <p:nvPr/>
          </p:nvCxnSpPr>
          <p:spPr>
            <a:xfrm rot="16200000">
              <a:off x="6536482" y="5903771"/>
              <a:ext cx="1" cy="412286"/>
            </a:xfrm>
            <a:prstGeom prst="straightConnector1">
              <a:avLst/>
            </a:prstGeom>
            <a:ln w="7620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2" name="Straight Arrow Connector 641"/>
          <p:cNvCxnSpPr/>
          <p:nvPr/>
        </p:nvCxnSpPr>
        <p:spPr>
          <a:xfrm flipH="1">
            <a:off x="873163" y="4611064"/>
            <a:ext cx="181428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3" name="Picture 642"/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062" y="738945"/>
            <a:ext cx="434341" cy="457201"/>
          </a:xfrm>
          <a:prstGeom prst="rect">
            <a:avLst/>
          </a:prstGeom>
        </p:spPr>
      </p:pic>
      <p:pic>
        <p:nvPicPr>
          <p:cNvPr id="644" name="Picture 643"/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9548" y="1279184"/>
            <a:ext cx="378995" cy="368969"/>
          </a:xfrm>
          <a:prstGeom prst="rect">
            <a:avLst/>
          </a:prstGeom>
        </p:spPr>
      </p:pic>
      <p:cxnSp>
        <p:nvCxnSpPr>
          <p:cNvPr id="645" name="Straight Arrow Connector 644"/>
          <p:cNvCxnSpPr/>
          <p:nvPr/>
        </p:nvCxnSpPr>
        <p:spPr>
          <a:xfrm flipH="1">
            <a:off x="735421" y="4611064"/>
            <a:ext cx="172955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Arrow Connector 645"/>
          <p:cNvCxnSpPr/>
          <p:nvPr/>
        </p:nvCxnSpPr>
        <p:spPr>
          <a:xfrm flipH="1">
            <a:off x="589205" y="4611064"/>
            <a:ext cx="169107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/>
          <p:cNvCxnSpPr/>
          <p:nvPr/>
        </p:nvCxnSpPr>
        <p:spPr>
          <a:xfrm flipH="1">
            <a:off x="439139" y="4611064"/>
            <a:ext cx="159586" cy="19883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/>
          <p:cNvGrpSpPr/>
          <p:nvPr/>
        </p:nvGrpSpPr>
        <p:grpSpPr>
          <a:xfrm>
            <a:off x="2894258" y="4541781"/>
            <a:ext cx="193270" cy="163919"/>
            <a:chOff x="12500645" y="19167862"/>
            <a:chExt cx="773077" cy="655676"/>
          </a:xfrm>
        </p:grpSpPr>
        <p:cxnSp>
          <p:nvCxnSpPr>
            <p:cNvPr id="649" name="Straight Arrow Connector 648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Arrow Connector 649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Arrow Connector 650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2" name="Group 651"/>
          <p:cNvGrpSpPr/>
          <p:nvPr/>
        </p:nvGrpSpPr>
        <p:grpSpPr>
          <a:xfrm rot="5400000">
            <a:off x="4224843" y="4369136"/>
            <a:ext cx="102824" cy="78151"/>
            <a:chOff x="6330339" y="5786642"/>
            <a:chExt cx="631500" cy="334817"/>
          </a:xfrm>
        </p:grpSpPr>
        <p:cxnSp>
          <p:nvCxnSpPr>
            <p:cNvPr id="653" name="Straight Arrow Connector 652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Arrow Connector 653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Arrow Connector 654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6" name="Straight Arrow Connector 655"/>
          <p:cNvCxnSpPr/>
          <p:nvPr/>
        </p:nvCxnSpPr>
        <p:spPr>
          <a:xfrm flipH="1">
            <a:off x="5626337" y="4541781"/>
            <a:ext cx="304730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/>
          <p:cNvGrpSpPr/>
          <p:nvPr/>
        </p:nvGrpSpPr>
        <p:grpSpPr>
          <a:xfrm rot="5400000">
            <a:off x="4224843" y="4225445"/>
            <a:ext cx="102824" cy="78151"/>
            <a:chOff x="6330339" y="5786642"/>
            <a:chExt cx="631500" cy="334817"/>
          </a:xfrm>
        </p:grpSpPr>
        <p:cxnSp>
          <p:nvCxnSpPr>
            <p:cNvPr id="658" name="Straight Arrow Connector 65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Arrow Connector 65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Arrow Connector 65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1" name="Group 660"/>
          <p:cNvGrpSpPr/>
          <p:nvPr/>
        </p:nvGrpSpPr>
        <p:grpSpPr>
          <a:xfrm rot="5400000">
            <a:off x="4224843" y="4097762"/>
            <a:ext cx="102824" cy="78151"/>
            <a:chOff x="6330339" y="5786642"/>
            <a:chExt cx="631500" cy="334817"/>
          </a:xfrm>
        </p:grpSpPr>
        <p:cxnSp>
          <p:nvCxnSpPr>
            <p:cNvPr id="662" name="Straight Arrow Connector 66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Arrow Connector 66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Arrow Connector 66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5" name="Group 664"/>
          <p:cNvGrpSpPr/>
          <p:nvPr/>
        </p:nvGrpSpPr>
        <p:grpSpPr>
          <a:xfrm rot="5400000">
            <a:off x="4224843" y="3966250"/>
            <a:ext cx="102824" cy="78151"/>
            <a:chOff x="6330339" y="5786642"/>
            <a:chExt cx="631500" cy="334817"/>
          </a:xfrm>
        </p:grpSpPr>
        <p:cxnSp>
          <p:nvCxnSpPr>
            <p:cNvPr id="666" name="Straight Arrow Connector 66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Arrow Connector 66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Arrow Connector 66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9" name="Straight Arrow Connector 668"/>
          <p:cNvCxnSpPr/>
          <p:nvPr/>
        </p:nvCxnSpPr>
        <p:spPr>
          <a:xfrm flipH="1">
            <a:off x="5569508" y="4685486"/>
            <a:ext cx="93246" cy="9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/>
          <p:cNvCxnSpPr/>
          <p:nvPr/>
        </p:nvCxnSpPr>
        <p:spPr>
          <a:xfrm>
            <a:off x="7106870" y="4004054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1" name="Straight Arrow Connector 670"/>
          <p:cNvCxnSpPr/>
          <p:nvPr/>
        </p:nvCxnSpPr>
        <p:spPr>
          <a:xfrm flipV="1">
            <a:off x="7365678" y="4532152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Arrow Connector 671"/>
          <p:cNvCxnSpPr/>
          <p:nvPr/>
        </p:nvCxnSpPr>
        <p:spPr>
          <a:xfrm flipV="1">
            <a:off x="7365678" y="4671700"/>
            <a:ext cx="669061" cy="313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3" name="Group 672"/>
          <p:cNvGrpSpPr/>
          <p:nvPr/>
        </p:nvGrpSpPr>
        <p:grpSpPr>
          <a:xfrm>
            <a:off x="5737797" y="4244190"/>
            <a:ext cx="193270" cy="163919"/>
            <a:chOff x="12500645" y="19167862"/>
            <a:chExt cx="773077" cy="655676"/>
          </a:xfrm>
        </p:grpSpPr>
        <p:cxnSp>
          <p:nvCxnSpPr>
            <p:cNvPr id="674" name="Straight Arrow Connector 67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Arrow Connector 67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Arrow Connector 67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7" name="Straight Arrow Connector 676"/>
          <p:cNvCxnSpPr/>
          <p:nvPr/>
        </p:nvCxnSpPr>
        <p:spPr>
          <a:xfrm rot="16200000" flipH="1" flipV="1">
            <a:off x="9008363" y="4519434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Arrow Connector 677"/>
          <p:cNvCxnSpPr/>
          <p:nvPr/>
        </p:nvCxnSpPr>
        <p:spPr>
          <a:xfrm flipV="1">
            <a:off x="8917343" y="4426741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Arrow Connector 678"/>
          <p:cNvCxnSpPr/>
          <p:nvPr/>
        </p:nvCxnSpPr>
        <p:spPr>
          <a:xfrm rot="16200000">
            <a:off x="9011410" y="4367672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/>
          <p:cNvCxnSpPr/>
          <p:nvPr/>
        </p:nvCxnSpPr>
        <p:spPr>
          <a:xfrm rot="16200000" flipH="1" flipV="1">
            <a:off x="9177211" y="3914678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Arrow Connector 680"/>
          <p:cNvCxnSpPr/>
          <p:nvPr/>
        </p:nvCxnSpPr>
        <p:spPr>
          <a:xfrm flipV="1">
            <a:off x="9086191" y="3821986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Arrow Connector 681"/>
          <p:cNvCxnSpPr/>
          <p:nvPr/>
        </p:nvCxnSpPr>
        <p:spPr>
          <a:xfrm rot="16200000">
            <a:off x="9180258" y="3762916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Arrow Connector 682"/>
          <p:cNvCxnSpPr/>
          <p:nvPr/>
        </p:nvCxnSpPr>
        <p:spPr>
          <a:xfrm flipH="1">
            <a:off x="912097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Arrow Connector 683"/>
          <p:cNvCxnSpPr/>
          <p:nvPr/>
        </p:nvCxnSpPr>
        <p:spPr>
          <a:xfrm flipH="1">
            <a:off x="75958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Arrow Connector 684"/>
          <p:cNvCxnSpPr/>
          <p:nvPr/>
        </p:nvCxnSpPr>
        <p:spPr>
          <a:xfrm flipH="1">
            <a:off x="607078" y="6253970"/>
            <a:ext cx="185622" cy="16543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Arrow Connector 685"/>
          <p:cNvCxnSpPr/>
          <p:nvPr/>
        </p:nvCxnSpPr>
        <p:spPr>
          <a:xfrm flipH="1">
            <a:off x="761551" y="5565658"/>
            <a:ext cx="185622" cy="16543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7" name="Group 686"/>
          <p:cNvGrpSpPr/>
          <p:nvPr/>
        </p:nvGrpSpPr>
        <p:grpSpPr>
          <a:xfrm rot="7373386">
            <a:off x="1964927" y="5714631"/>
            <a:ext cx="102824" cy="78151"/>
            <a:chOff x="6330339" y="5786642"/>
            <a:chExt cx="631500" cy="334817"/>
          </a:xfrm>
        </p:grpSpPr>
        <p:cxnSp>
          <p:nvCxnSpPr>
            <p:cNvPr id="688" name="Straight Arrow Connector 68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1" name="Group 690"/>
          <p:cNvGrpSpPr/>
          <p:nvPr/>
        </p:nvGrpSpPr>
        <p:grpSpPr>
          <a:xfrm rot="7373386">
            <a:off x="1826589" y="6407967"/>
            <a:ext cx="102824" cy="78151"/>
            <a:chOff x="6330339" y="5786642"/>
            <a:chExt cx="631500" cy="334817"/>
          </a:xfrm>
        </p:grpSpPr>
        <p:cxnSp>
          <p:nvCxnSpPr>
            <p:cNvPr id="692" name="Straight Arrow Connector 6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5" name="Group 694"/>
          <p:cNvGrpSpPr/>
          <p:nvPr/>
        </p:nvGrpSpPr>
        <p:grpSpPr>
          <a:xfrm rot="7373386">
            <a:off x="1839378" y="6279285"/>
            <a:ext cx="102824" cy="78151"/>
            <a:chOff x="6330339" y="5786642"/>
            <a:chExt cx="631500" cy="334817"/>
          </a:xfrm>
        </p:grpSpPr>
        <p:cxnSp>
          <p:nvCxnSpPr>
            <p:cNvPr id="696" name="Straight Arrow Connector 6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Arrow Connector 6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Arrow Connector 6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9" name="Group 698"/>
          <p:cNvGrpSpPr/>
          <p:nvPr/>
        </p:nvGrpSpPr>
        <p:grpSpPr>
          <a:xfrm rot="7373386">
            <a:off x="1681160" y="6407966"/>
            <a:ext cx="102824" cy="78151"/>
            <a:chOff x="6330339" y="5786642"/>
            <a:chExt cx="631500" cy="334817"/>
          </a:xfrm>
        </p:grpSpPr>
        <p:cxnSp>
          <p:nvCxnSpPr>
            <p:cNvPr id="700" name="Straight Arrow Connector 69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Arrow Connector 70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Arrow Connector 70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Group 702"/>
          <p:cNvGrpSpPr/>
          <p:nvPr/>
        </p:nvGrpSpPr>
        <p:grpSpPr>
          <a:xfrm>
            <a:off x="2896418" y="6186127"/>
            <a:ext cx="193270" cy="163919"/>
            <a:chOff x="12500645" y="19167862"/>
            <a:chExt cx="773077" cy="655676"/>
          </a:xfrm>
        </p:grpSpPr>
        <p:cxnSp>
          <p:nvCxnSpPr>
            <p:cNvPr id="704" name="Straight Arrow Connector 7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Arrow Connector 7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Arrow Connector 7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/>
          <p:cNvGrpSpPr/>
          <p:nvPr/>
        </p:nvGrpSpPr>
        <p:grpSpPr>
          <a:xfrm>
            <a:off x="3460774" y="5489165"/>
            <a:ext cx="193270" cy="163919"/>
            <a:chOff x="12500645" y="19167862"/>
            <a:chExt cx="773077" cy="655676"/>
          </a:xfrm>
        </p:grpSpPr>
        <p:cxnSp>
          <p:nvCxnSpPr>
            <p:cNvPr id="708" name="Straight Arrow Connector 707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Arrow Connector 708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Arrow Connector 709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1" name="Group 710"/>
          <p:cNvGrpSpPr/>
          <p:nvPr/>
        </p:nvGrpSpPr>
        <p:grpSpPr>
          <a:xfrm rot="5400000">
            <a:off x="4227537" y="5743433"/>
            <a:ext cx="102824" cy="78151"/>
            <a:chOff x="6330339" y="5786642"/>
            <a:chExt cx="631500" cy="334817"/>
          </a:xfrm>
        </p:grpSpPr>
        <p:cxnSp>
          <p:nvCxnSpPr>
            <p:cNvPr id="712" name="Straight Arrow Connector 7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Arrow Connector 7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Arrow Connector 7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5" name="Group 714"/>
          <p:cNvGrpSpPr/>
          <p:nvPr/>
        </p:nvGrpSpPr>
        <p:grpSpPr>
          <a:xfrm rot="5400000">
            <a:off x="4227537" y="6019763"/>
            <a:ext cx="102824" cy="78151"/>
            <a:chOff x="6330339" y="5786642"/>
            <a:chExt cx="631500" cy="334817"/>
          </a:xfrm>
        </p:grpSpPr>
        <p:cxnSp>
          <p:nvCxnSpPr>
            <p:cNvPr id="716" name="Straight Arrow Connector 7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Arrow Connector 7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Arrow Connector 7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" name="Group 718"/>
          <p:cNvGrpSpPr/>
          <p:nvPr/>
        </p:nvGrpSpPr>
        <p:grpSpPr>
          <a:xfrm rot="5400000">
            <a:off x="4227537" y="6147528"/>
            <a:ext cx="102824" cy="78151"/>
            <a:chOff x="6330339" y="5786642"/>
            <a:chExt cx="631500" cy="334817"/>
          </a:xfrm>
        </p:grpSpPr>
        <p:cxnSp>
          <p:nvCxnSpPr>
            <p:cNvPr id="720" name="Straight Arrow Connector 71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Arrow Connector 72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Arrow Connector 72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/>
          <p:cNvGrpSpPr/>
          <p:nvPr/>
        </p:nvGrpSpPr>
        <p:grpSpPr>
          <a:xfrm rot="5400000">
            <a:off x="4709815" y="5450090"/>
            <a:ext cx="102824" cy="78151"/>
            <a:chOff x="6330339" y="5786642"/>
            <a:chExt cx="631500" cy="334817"/>
          </a:xfrm>
        </p:grpSpPr>
        <p:cxnSp>
          <p:nvCxnSpPr>
            <p:cNvPr id="724" name="Straight Arrow Connector 72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Arrow Connector 72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Arrow Connector 72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" name="Group 726"/>
          <p:cNvGrpSpPr/>
          <p:nvPr/>
        </p:nvGrpSpPr>
        <p:grpSpPr>
          <a:xfrm rot="5400000">
            <a:off x="4588686" y="6010339"/>
            <a:ext cx="102824" cy="78151"/>
            <a:chOff x="6330339" y="5786642"/>
            <a:chExt cx="631500" cy="334817"/>
          </a:xfrm>
        </p:grpSpPr>
        <p:cxnSp>
          <p:nvCxnSpPr>
            <p:cNvPr id="728" name="Straight Arrow Connector 72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Arrow Connector 72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Arrow Connector 72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1" name="Group 730"/>
          <p:cNvGrpSpPr/>
          <p:nvPr/>
        </p:nvGrpSpPr>
        <p:grpSpPr>
          <a:xfrm rot="5400000">
            <a:off x="4744533" y="6010339"/>
            <a:ext cx="102824" cy="78151"/>
            <a:chOff x="6330339" y="5786642"/>
            <a:chExt cx="631500" cy="334817"/>
          </a:xfrm>
        </p:grpSpPr>
        <p:cxnSp>
          <p:nvCxnSpPr>
            <p:cNvPr id="732" name="Straight Arrow Connector 73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Arrow Connector 73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Arrow Connector 73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5" name="Group 734"/>
          <p:cNvGrpSpPr/>
          <p:nvPr/>
        </p:nvGrpSpPr>
        <p:grpSpPr>
          <a:xfrm rot="5400000">
            <a:off x="4889203" y="5995267"/>
            <a:ext cx="102824" cy="78151"/>
            <a:chOff x="6330339" y="5786642"/>
            <a:chExt cx="631500" cy="334817"/>
          </a:xfrm>
        </p:grpSpPr>
        <p:cxnSp>
          <p:nvCxnSpPr>
            <p:cNvPr id="736" name="Straight Arrow Connector 73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9" name="Group 738"/>
          <p:cNvGrpSpPr/>
          <p:nvPr/>
        </p:nvGrpSpPr>
        <p:grpSpPr>
          <a:xfrm rot="5400000">
            <a:off x="4456704" y="6144749"/>
            <a:ext cx="102824" cy="78151"/>
            <a:chOff x="6330339" y="5786642"/>
            <a:chExt cx="631500" cy="334817"/>
          </a:xfrm>
        </p:grpSpPr>
        <p:cxnSp>
          <p:nvCxnSpPr>
            <p:cNvPr id="740" name="Straight Arrow Connector 73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Group 742"/>
          <p:cNvGrpSpPr/>
          <p:nvPr/>
        </p:nvGrpSpPr>
        <p:grpSpPr>
          <a:xfrm rot="5400000">
            <a:off x="4341276" y="6144749"/>
            <a:ext cx="102824" cy="78151"/>
            <a:chOff x="6330339" y="5786642"/>
            <a:chExt cx="631500" cy="334817"/>
          </a:xfrm>
        </p:grpSpPr>
        <p:cxnSp>
          <p:nvCxnSpPr>
            <p:cNvPr id="744" name="Straight Arrow Connector 74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Arrow Connector 74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Arrow Connector 74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7" name="Group 746"/>
          <p:cNvGrpSpPr/>
          <p:nvPr/>
        </p:nvGrpSpPr>
        <p:grpSpPr>
          <a:xfrm rot="5400000">
            <a:off x="4588686" y="4369136"/>
            <a:ext cx="102824" cy="78151"/>
            <a:chOff x="6330339" y="5786642"/>
            <a:chExt cx="631500" cy="334817"/>
          </a:xfrm>
        </p:grpSpPr>
        <p:cxnSp>
          <p:nvCxnSpPr>
            <p:cNvPr id="748" name="Straight Arrow Connector 74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Arrow Connector 74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Arrow Connector 74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/>
          <p:cNvGrpSpPr/>
          <p:nvPr/>
        </p:nvGrpSpPr>
        <p:grpSpPr>
          <a:xfrm rot="5400000">
            <a:off x="4744533" y="4369136"/>
            <a:ext cx="102824" cy="78151"/>
            <a:chOff x="6330339" y="5786642"/>
            <a:chExt cx="631500" cy="334817"/>
          </a:xfrm>
        </p:grpSpPr>
        <p:cxnSp>
          <p:nvCxnSpPr>
            <p:cNvPr id="752" name="Straight Arrow Connector 75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5" name="Group 754"/>
          <p:cNvGrpSpPr/>
          <p:nvPr/>
        </p:nvGrpSpPr>
        <p:grpSpPr>
          <a:xfrm rot="5400000">
            <a:off x="4889203" y="4354064"/>
            <a:ext cx="102824" cy="78151"/>
            <a:chOff x="6330339" y="5786642"/>
            <a:chExt cx="631500" cy="334817"/>
          </a:xfrm>
        </p:grpSpPr>
        <p:cxnSp>
          <p:nvCxnSpPr>
            <p:cNvPr id="756" name="Straight Arrow Connector 75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Arrow Connector 75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/>
          <p:cNvGrpSpPr/>
          <p:nvPr/>
        </p:nvGrpSpPr>
        <p:grpSpPr>
          <a:xfrm rot="5400000">
            <a:off x="4456704" y="4503545"/>
            <a:ext cx="102824" cy="78151"/>
            <a:chOff x="6330339" y="5786642"/>
            <a:chExt cx="631500" cy="334817"/>
          </a:xfrm>
        </p:grpSpPr>
        <p:cxnSp>
          <p:nvCxnSpPr>
            <p:cNvPr id="760" name="Straight Arrow Connector 759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Arrow Connector 760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Arrow Connector 761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Group 762"/>
          <p:cNvGrpSpPr/>
          <p:nvPr/>
        </p:nvGrpSpPr>
        <p:grpSpPr>
          <a:xfrm rot="5400000">
            <a:off x="4341276" y="4503545"/>
            <a:ext cx="102824" cy="78151"/>
            <a:chOff x="6330339" y="5786642"/>
            <a:chExt cx="631500" cy="334817"/>
          </a:xfrm>
        </p:grpSpPr>
        <p:cxnSp>
          <p:nvCxnSpPr>
            <p:cNvPr id="764" name="Straight Arrow Connector 763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7" name="Straight Arrow Connector 766"/>
          <p:cNvCxnSpPr/>
          <p:nvPr/>
        </p:nvCxnSpPr>
        <p:spPr>
          <a:xfrm flipH="1">
            <a:off x="5626337" y="6192225"/>
            <a:ext cx="304729" cy="642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/>
          <p:cNvCxnSpPr/>
          <p:nvPr/>
        </p:nvCxnSpPr>
        <p:spPr>
          <a:xfrm flipH="1" flipV="1">
            <a:off x="5569508" y="6336844"/>
            <a:ext cx="88861" cy="2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Arrow Connector 768"/>
          <p:cNvCxnSpPr/>
          <p:nvPr/>
        </p:nvCxnSpPr>
        <p:spPr>
          <a:xfrm flipH="1">
            <a:off x="5658368" y="5644111"/>
            <a:ext cx="406707" cy="112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Arrow Connector 769"/>
          <p:cNvCxnSpPr/>
          <p:nvPr/>
        </p:nvCxnSpPr>
        <p:spPr>
          <a:xfrm flipV="1">
            <a:off x="7365678" y="6194866"/>
            <a:ext cx="669061" cy="245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Straight Arrow Connector 770"/>
          <p:cNvCxnSpPr/>
          <p:nvPr/>
        </p:nvCxnSpPr>
        <p:spPr>
          <a:xfrm flipV="1">
            <a:off x="7241022" y="6334414"/>
            <a:ext cx="793716" cy="52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Arrow Connector 771"/>
          <p:cNvCxnSpPr/>
          <p:nvPr/>
        </p:nvCxnSpPr>
        <p:spPr>
          <a:xfrm>
            <a:off x="7106870" y="5655336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/>
          <p:cNvCxnSpPr/>
          <p:nvPr/>
        </p:nvCxnSpPr>
        <p:spPr>
          <a:xfrm>
            <a:off x="7106870" y="5782407"/>
            <a:ext cx="856657" cy="8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/>
          <p:cNvCxnSpPr/>
          <p:nvPr/>
        </p:nvCxnSpPr>
        <p:spPr>
          <a:xfrm rot="16200000" flipH="1" flipV="1">
            <a:off x="9008363" y="6208411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/>
          <p:cNvCxnSpPr/>
          <p:nvPr/>
        </p:nvCxnSpPr>
        <p:spPr>
          <a:xfrm flipV="1">
            <a:off x="8917343" y="6115718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/>
          <p:cNvCxnSpPr/>
          <p:nvPr/>
        </p:nvCxnSpPr>
        <p:spPr>
          <a:xfrm rot="16200000">
            <a:off x="9011410" y="6056650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/>
          <p:cNvCxnSpPr/>
          <p:nvPr/>
        </p:nvCxnSpPr>
        <p:spPr>
          <a:xfrm rot="16200000" flipH="1" flipV="1">
            <a:off x="9152091" y="5638826"/>
            <a:ext cx="2126" cy="153532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/>
          <p:cNvCxnSpPr/>
          <p:nvPr/>
        </p:nvCxnSpPr>
        <p:spPr>
          <a:xfrm flipV="1">
            <a:off x="9061071" y="5546134"/>
            <a:ext cx="0" cy="184324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/>
          <p:cNvCxnSpPr/>
          <p:nvPr/>
        </p:nvCxnSpPr>
        <p:spPr>
          <a:xfrm rot="16200000">
            <a:off x="9155138" y="5487064"/>
            <a:ext cx="1" cy="1575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/>
          <p:cNvCxnSpPr/>
          <p:nvPr/>
        </p:nvCxnSpPr>
        <p:spPr>
          <a:xfrm flipH="1">
            <a:off x="627119" y="7768602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/>
          <p:cNvGrpSpPr/>
          <p:nvPr/>
        </p:nvGrpSpPr>
        <p:grpSpPr>
          <a:xfrm rot="7373386">
            <a:off x="1689712" y="4756533"/>
            <a:ext cx="102824" cy="78151"/>
            <a:chOff x="6330339" y="5786642"/>
            <a:chExt cx="631500" cy="334817"/>
          </a:xfrm>
        </p:grpSpPr>
        <p:cxnSp>
          <p:nvCxnSpPr>
            <p:cNvPr id="782" name="Straight Arrow Connector 78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Arrow Connector 78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Arrow Connector 78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5" name="Group 784"/>
          <p:cNvGrpSpPr/>
          <p:nvPr/>
        </p:nvGrpSpPr>
        <p:grpSpPr>
          <a:xfrm rot="7373386">
            <a:off x="1811040" y="4637014"/>
            <a:ext cx="102824" cy="78151"/>
            <a:chOff x="6330339" y="5786642"/>
            <a:chExt cx="631500" cy="334817"/>
          </a:xfrm>
        </p:grpSpPr>
        <p:cxnSp>
          <p:nvCxnSpPr>
            <p:cNvPr id="786" name="Straight Arrow Connector 78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Arrow Connector 78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Arrow Connector 78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9" name="Straight Arrow Connector 788"/>
          <p:cNvCxnSpPr/>
          <p:nvPr/>
        </p:nvCxnSpPr>
        <p:spPr>
          <a:xfrm flipH="1">
            <a:off x="62711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Arrow Connector 789"/>
          <p:cNvCxnSpPr/>
          <p:nvPr/>
        </p:nvCxnSpPr>
        <p:spPr>
          <a:xfrm flipH="1">
            <a:off x="914089" y="7494864"/>
            <a:ext cx="107666" cy="3036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1" name="Group 790"/>
          <p:cNvGrpSpPr/>
          <p:nvPr/>
        </p:nvGrpSpPr>
        <p:grpSpPr>
          <a:xfrm rot="7373386">
            <a:off x="1826589" y="8040353"/>
            <a:ext cx="102824" cy="78151"/>
            <a:chOff x="6330339" y="5786642"/>
            <a:chExt cx="631500" cy="334817"/>
          </a:xfrm>
        </p:grpSpPr>
        <p:cxnSp>
          <p:nvCxnSpPr>
            <p:cNvPr id="792" name="Straight Arrow Connector 79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Arrow Connector 79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Arrow Connector 79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5" name="Group 794"/>
          <p:cNvGrpSpPr/>
          <p:nvPr/>
        </p:nvGrpSpPr>
        <p:grpSpPr>
          <a:xfrm rot="7373386">
            <a:off x="1684698" y="8040353"/>
            <a:ext cx="102824" cy="78151"/>
            <a:chOff x="6330339" y="5786642"/>
            <a:chExt cx="631500" cy="334817"/>
          </a:xfrm>
        </p:grpSpPr>
        <p:cxnSp>
          <p:nvCxnSpPr>
            <p:cNvPr id="796" name="Straight Arrow Connector 79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Arrow Connector 79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Arrow Connector 79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Group 798"/>
          <p:cNvGrpSpPr/>
          <p:nvPr/>
        </p:nvGrpSpPr>
        <p:grpSpPr>
          <a:xfrm>
            <a:off x="2896418" y="7859915"/>
            <a:ext cx="193270" cy="163919"/>
            <a:chOff x="12500645" y="19167862"/>
            <a:chExt cx="773077" cy="655676"/>
          </a:xfrm>
        </p:grpSpPr>
        <p:cxnSp>
          <p:nvCxnSpPr>
            <p:cNvPr id="800" name="Straight Arrow Connector 799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Arrow Connector 800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Arrow Connector 801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Group 802"/>
          <p:cNvGrpSpPr/>
          <p:nvPr/>
        </p:nvGrpSpPr>
        <p:grpSpPr>
          <a:xfrm>
            <a:off x="3300312" y="7408789"/>
            <a:ext cx="193270" cy="163919"/>
            <a:chOff x="12500645" y="19167862"/>
            <a:chExt cx="773077" cy="655676"/>
          </a:xfrm>
        </p:grpSpPr>
        <p:cxnSp>
          <p:nvCxnSpPr>
            <p:cNvPr id="804" name="Straight Arrow Connector 803"/>
            <p:cNvCxnSpPr/>
            <p:nvPr/>
          </p:nvCxnSpPr>
          <p:spPr>
            <a:xfrm flipH="1" flipV="1">
              <a:off x="13265220" y="19167862"/>
              <a:ext cx="8502" cy="614126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Arrow Connector 804"/>
            <p:cNvCxnSpPr/>
            <p:nvPr/>
          </p:nvCxnSpPr>
          <p:spPr>
            <a:xfrm flipH="1">
              <a:off x="12516214" y="19167862"/>
              <a:ext cx="723584" cy="0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Arrow Connector 805"/>
            <p:cNvCxnSpPr/>
            <p:nvPr/>
          </p:nvCxnSpPr>
          <p:spPr>
            <a:xfrm>
              <a:off x="12500645" y="19193541"/>
              <a:ext cx="2" cy="629997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Group 806"/>
          <p:cNvGrpSpPr/>
          <p:nvPr/>
        </p:nvGrpSpPr>
        <p:grpSpPr>
          <a:xfrm rot="5400000">
            <a:off x="4220393" y="7659794"/>
            <a:ext cx="102824" cy="78151"/>
            <a:chOff x="6330339" y="5786642"/>
            <a:chExt cx="631500" cy="334817"/>
          </a:xfrm>
        </p:grpSpPr>
        <p:cxnSp>
          <p:nvCxnSpPr>
            <p:cNvPr id="808" name="Straight Arrow Connector 807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Arrow Connector 808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Arrow Connector 809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/>
          <p:cNvGrpSpPr/>
          <p:nvPr/>
        </p:nvGrpSpPr>
        <p:grpSpPr>
          <a:xfrm rot="5400000">
            <a:off x="4220393" y="7787559"/>
            <a:ext cx="102824" cy="78151"/>
            <a:chOff x="6330339" y="5786642"/>
            <a:chExt cx="631500" cy="334817"/>
          </a:xfrm>
        </p:grpSpPr>
        <p:cxnSp>
          <p:nvCxnSpPr>
            <p:cNvPr id="812" name="Straight Arrow Connector 811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Arrow Connector 812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Arrow Connector 813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814"/>
          <p:cNvGrpSpPr/>
          <p:nvPr/>
        </p:nvGrpSpPr>
        <p:grpSpPr>
          <a:xfrm rot="5400000">
            <a:off x="4220393" y="7387475"/>
            <a:ext cx="102824" cy="78151"/>
            <a:chOff x="6330339" y="5786642"/>
            <a:chExt cx="631500" cy="334817"/>
          </a:xfrm>
        </p:grpSpPr>
        <p:cxnSp>
          <p:nvCxnSpPr>
            <p:cNvPr id="816" name="Straight Arrow Connector 815"/>
            <p:cNvCxnSpPr/>
            <p:nvPr/>
          </p:nvCxnSpPr>
          <p:spPr>
            <a:xfrm flipH="1" flipV="1">
              <a:off x="6646715" y="5786642"/>
              <a:ext cx="315124" cy="323272"/>
            </a:xfrm>
            <a:prstGeom prst="straightConnector1">
              <a:avLst/>
            </a:prstGeom>
            <a:ln w="57150" cmpd="sng">
              <a:solidFill>
                <a:schemeClr val="bg1">
                  <a:lumMod val="65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Arrow Connector 816"/>
            <p:cNvCxnSpPr/>
            <p:nvPr/>
          </p:nvCxnSpPr>
          <p:spPr>
            <a:xfrm flipH="1">
              <a:off x="6330339" y="5798187"/>
              <a:ext cx="315124" cy="323272"/>
            </a:xfrm>
            <a:prstGeom prst="straightConnector1">
              <a:avLst/>
            </a:prstGeom>
            <a:ln w="57150" cmpd="sng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Arrow Connector 817"/>
            <p:cNvCxnSpPr/>
            <p:nvPr/>
          </p:nvCxnSpPr>
          <p:spPr>
            <a:xfrm rot="16200000">
              <a:off x="6629022" y="5903771"/>
              <a:ext cx="1" cy="412286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9" name="Straight Arrow Connector 818"/>
          <p:cNvCxnSpPr/>
          <p:nvPr/>
        </p:nvCxnSpPr>
        <p:spPr>
          <a:xfrm flipH="1">
            <a:off x="5616131" y="7548464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/>
          <p:cNvCxnSpPr/>
          <p:nvPr/>
        </p:nvCxnSpPr>
        <p:spPr>
          <a:xfrm flipH="1">
            <a:off x="5616131" y="7691059"/>
            <a:ext cx="318619" cy="879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/>
          <p:cNvCxnSpPr/>
          <p:nvPr/>
        </p:nvCxnSpPr>
        <p:spPr>
          <a:xfrm flipV="1">
            <a:off x="7364360" y="741505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Arrow Connector 821"/>
          <p:cNvCxnSpPr/>
          <p:nvPr/>
        </p:nvCxnSpPr>
        <p:spPr>
          <a:xfrm flipV="1">
            <a:off x="7364360" y="7550247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Arrow Connector 822"/>
          <p:cNvCxnSpPr/>
          <p:nvPr/>
        </p:nvCxnSpPr>
        <p:spPr>
          <a:xfrm flipV="1">
            <a:off x="7364360" y="7692843"/>
            <a:ext cx="711920" cy="261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Arrow Connector 823"/>
          <p:cNvCxnSpPr/>
          <p:nvPr/>
        </p:nvCxnSpPr>
        <p:spPr>
          <a:xfrm flipH="1">
            <a:off x="8862317" y="7553767"/>
            <a:ext cx="235036" cy="3490"/>
          </a:xfrm>
          <a:prstGeom prst="straightConnector1">
            <a:avLst/>
          </a:prstGeom>
          <a:ln w="57150" cmpd="sng">
            <a:solidFill>
              <a:schemeClr val="bg1">
                <a:lumMod val="65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Arrow Connector 824"/>
          <p:cNvCxnSpPr/>
          <p:nvPr/>
        </p:nvCxnSpPr>
        <p:spPr>
          <a:xfrm flipH="1" flipV="1">
            <a:off x="8862317" y="7284518"/>
            <a:ext cx="860" cy="263946"/>
          </a:xfrm>
          <a:prstGeom prst="straightConnector1">
            <a:avLst/>
          </a:prstGeom>
          <a:ln w="57150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Arrow Connector 825"/>
          <p:cNvCxnSpPr/>
          <p:nvPr/>
        </p:nvCxnSpPr>
        <p:spPr>
          <a:xfrm>
            <a:off x="8886962" y="7284518"/>
            <a:ext cx="117085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Arrow Connector 826"/>
          <p:cNvCxnSpPr/>
          <p:nvPr/>
        </p:nvCxnSpPr>
        <p:spPr>
          <a:xfrm flipV="1">
            <a:off x="4497816" y="1847490"/>
            <a:ext cx="396077" cy="1454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8" name="Picture 827"/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2511" y="-8265"/>
            <a:ext cx="4876360" cy="2742953"/>
          </a:xfrm>
          <a:prstGeom prst="rect">
            <a:avLst/>
          </a:prstGeom>
        </p:spPr>
      </p:pic>
      <p:pic>
        <p:nvPicPr>
          <p:cNvPr id="829" name="Picture 828"/>
          <p:cNvPicPr>
            <a:picLocks noChangeAspect="1"/>
          </p:cNvPicPr>
          <p:nvPr/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858" y="-694"/>
            <a:ext cx="4854012" cy="2730382"/>
          </a:xfrm>
          <a:prstGeom prst="rect">
            <a:avLst/>
          </a:prstGeom>
        </p:spPr>
      </p:pic>
      <p:sp>
        <p:nvSpPr>
          <p:cNvPr id="830" name="Right Arrow 829"/>
          <p:cNvSpPr/>
          <p:nvPr/>
        </p:nvSpPr>
        <p:spPr>
          <a:xfrm>
            <a:off x="7745083" y="1048686"/>
            <a:ext cx="875531" cy="6927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22860" tIns="11430" rIns="22860" bIns="11430" rtlCol="0" anchor="ctr"/>
          <a:lstStyle/>
          <a:p>
            <a:pPr algn="ctr"/>
            <a:endParaRPr lang="en-US"/>
          </a:p>
        </p:txBody>
      </p:sp>
      <p:sp>
        <p:nvSpPr>
          <p:cNvPr id="831" name="TextBox 830"/>
          <p:cNvSpPr txBox="1"/>
          <p:nvPr/>
        </p:nvSpPr>
        <p:spPr>
          <a:xfrm>
            <a:off x="6312781" y="2786902"/>
            <a:ext cx="430887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start</a:t>
            </a:r>
          </a:p>
        </p:txBody>
      </p:sp>
      <p:sp>
        <p:nvSpPr>
          <p:cNvPr id="832" name="TextBox 831"/>
          <p:cNvSpPr txBox="1"/>
          <p:nvPr/>
        </p:nvSpPr>
        <p:spPr>
          <a:xfrm>
            <a:off x="9564366" y="2776896"/>
            <a:ext cx="445671" cy="284693"/>
          </a:xfrm>
          <a:prstGeom prst="rect">
            <a:avLst/>
          </a:prstGeom>
          <a:noFill/>
        </p:spPr>
        <p:txBody>
          <a:bodyPr wrap="none" lIns="22860" tIns="11430" rIns="22860" bIns="11430" rtlCol="0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95711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4849</TotalTime>
  <Words>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 Naz Ansari</dc:creator>
  <cp:lastModifiedBy>Shiva</cp:lastModifiedBy>
  <cp:revision>24</cp:revision>
  <dcterms:created xsi:type="dcterms:W3CDTF">2016-09-02T03:56:27Z</dcterms:created>
  <dcterms:modified xsi:type="dcterms:W3CDTF">2016-09-09T22:21:45Z</dcterms:modified>
</cp:coreProperties>
</file>