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86000" cy="2286000"/>
  <p:notesSz cx="6858000" cy="9144000"/>
  <p:defaultTextStyle>
    <a:defPPr>
      <a:defRPr lang="en-US"/>
    </a:defPPr>
    <a:lvl1pPr marL="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1pPr>
    <a:lvl2pPr marL="10972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2pPr>
    <a:lvl3pPr marL="21945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3pPr>
    <a:lvl4pPr marL="32918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4pPr>
    <a:lvl5pPr marL="438912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5pPr>
    <a:lvl6pPr marL="54864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6pPr>
    <a:lvl7pPr marL="65836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7pPr>
    <a:lvl8pPr marL="76809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8pPr>
    <a:lvl9pPr marL="87782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284" d="100"/>
          <a:sy n="284" d="100"/>
        </p:scale>
        <p:origin x="2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374121"/>
            <a:ext cx="1943100" cy="79586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200679"/>
            <a:ext cx="1714500" cy="551921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21709"/>
            <a:ext cx="49291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21709"/>
            <a:ext cx="1450181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569913"/>
            <a:ext cx="1971675" cy="950912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1529822"/>
            <a:ext cx="1971675" cy="500062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21709"/>
            <a:ext cx="197167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560388"/>
            <a:ext cx="967085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835025"/>
            <a:ext cx="967085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560388"/>
            <a:ext cx="971848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835025"/>
            <a:ext cx="971848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329142"/>
            <a:ext cx="1157288" cy="162454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329142"/>
            <a:ext cx="1157288" cy="1624542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21709"/>
            <a:ext cx="197167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608542"/>
            <a:ext cx="197167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D016-3922-B245-A041-AC660975EDB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118784"/>
            <a:ext cx="77152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B45DB28D-0C91-0649-B08A-AB97AE65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5"/>
            <a:ext cx="2286000" cy="227169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657F3CB-846E-0641-8E7C-5C29008FAA06}"/>
              </a:ext>
            </a:extLst>
          </p:cNvPr>
          <p:cNvGrpSpPr/>
          <p:nvPr/>
        </p:nvGrpSpPr>
        <p:grpSpPr>
          <a:xfrm>
            <a:off x="6492" y="313025"/>
            <a:ext cx="2279508" cy="1792117"/>
            <a:chOff x="-88316" y="219532"/>
            <a:chExt cx="1987637" cy="150444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1D5CE4-442D-CE4B-B855-DD881D46904A}"/>
                </a:ext>
              </a:extLst>
            </p:cNvPr>
            <p:cNvCxnSpPr/>
            <p:nvPr/>
          </p:nvCxnSpPr>
          <p:spPr>
            <a:xfrm>
              <a:off x="848075" y="565994"/>
              <a:ext cx="0" cy="186267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23FCD4-3071-C94B-89E1-3C6F43BC526D}"/>
                </a:ext>
              </a:extLst>
            </p:cNvPr>
            <p:cNvCxnSpPr/>
            <p:nvPr/>
          </p:nvCxnSpPr>
          <p:spPr>
            <a:xfrm>
              <a:off x="889521" y="1537711"/>
              <a:ext cx="0" cy="186267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4CF0C5-1296-A644-8A33-D1DCACAFC7C0}"/>
                </a:ext>
              </a:extLst>
            </p:cNvPr>
            <p:cNvSpPr txBox="1"/>
            <p:nvPr/>
          </p:nvSpPr>
          <p:spPr>
            <a:xfrm>
              <a:off x="138044" y="1108570"/>
              <a:ext cx="825136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P</a:t>
              </a:r>
              <a:r>
                <a:rPr lang="en-US" sz="1500" baseline="-250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 Goal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C58096-8246-2A43-B983-668AD6E740C0}"/>
                </a:ext>
              </a:extLst>
            </p:cNvPr>
            <p:cNvSpPr txBox="1"/>
            <p:nvPr/>
          </p:nvSpPr>
          <p:spPr>
            <a:xfrm>
              <a:off x="774579" y="319918"/>
              <a:ext cx="825136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</a:rPr>
                <a:t>P</a:t>
              </a:r>
              <a:r>
                <a:rPr lang="en-US" sz="1500" baseline="-25000" dirty="0">
                  <a:solidFill>
                    <a:srgbClr val="FF0000"/>
                  </a:solidFill>
                </a:rPr>
                <a:t>1</a:t>
              </a:r>
              <a:r>
                <a:rPr lang="en-US" sz="1500" dirty="0">
                  <a:solidFill>
                    <a:srgbClr val="FF0000"/>
                  </a:solidFill>
                </a:rPr>
                <a:t> Start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ACD53A-091D-7D41-8D4D-B1CC2B47AAC9}"/>
                </a:ext>
              </a:extLst>
            </p:cNvPr>
            <p:cNvSpPr txBox="1"/>
            <p:nvPr/>
          </p:nvSpPr>
          <p:spPr>
            <a:xfrm>
              <a:off x="737815" y="1232068"/>
              <a:ext cx="825136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</a:rPr>
                <a:t>P</a:t>
              </a:r>
              <a:r>
                <a:rPr lang="en-US" sz="1500" baseline="-25000" dirty="0">
                  <a:solidFill>
                    <a:srgbClr val="FF0000"/>
                  </a:solidFill>
                </a:rPr>
                <a:t>2</a:t>
              </a:r>
              <a:r>
                <a:rPr lang="en-US" sz="1500" dirty="0">
                  <a:solidFill>
                    <a:srgbClr val="FF0000"/>
                  </a:solidFill>
                </a:rPr>
                <a:t> Start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111820-6D10-4545-8A3B-FB994755DE2B}"/>
                </a:ext>
              </a:extLst>
            </p:cNvPr>
            <p:cNvSpPr txBox="1"/>
            <p:nvPr/>
          </p:nvSpPr>
          <p:spPr>
            <a:xfrm>
              <a:off x="1074185" y="659127"/>
              <a:ext cx="825136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P</a:t>
              </a:r>
              <a:r>
                <a:rPr lang="en-US" sz="1500" baseline="-25000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r>
                <a:rPr lang="en-US" sz="1500" dirty="0">
                  <a:solidFill>
                    <a:schemeClr val="accent6">
                      <a:lumMod val="50000"/>
                    </a:schemeClr>
                  </a:solidFill>
                </a:rPr>
                <a:t> Goal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8A62BCE-1F14-1C44-BB0C-4611BA347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728" y="565994"/>
              <a:ext cx="145574" cy="140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6BFEA1-CD22-C44B-99C6-DA2B2A46C67D}"/>
                </a:ext>
              </a:extLst>
            </p:cNvPr>
            <p:cNvCxnSpPr>
              <a:cxnSpLocks/>
            </p:cNvCxnSpPr>
            <p:nvPr/>
          </p:nvCxnSpPr>
          <p:spPr>
            <a:xfrm>
              <a:off x="675728" y="706535"/>
              <a:ext cx="192033" cy="804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ABD31-A65E-D540-A6F5-B1BD8E39DECB}"/>
                </a:ext>
              </a:extLst>
            </p:cNvPr>
            <p:cNvSpPr txBox="1"/>
            <p:nvPr/>
          </p:nvSpPr>
          <p:spPr>
            <a:xfrm>
              <a:off x="-88316" y="518060"/>
              <a:ext cx="909618" cy="38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614477" rtl="1" eaLnBrk="1" latinLnBrk="0" hangingPunct="1"/>
              <a:r>
                <a:rPr lang="en-US" sz="1200" dirty="0">
                  <a:solidFill>
                    <a:srgbClr val="002060"/>
                  </a:solidFill>
                </a:rPr>
                <a:t>0.5 </a:t>
              </a:r>
              <a:r>
                <a:rPr lang="en-US" sz="1200" i="1" dirty="0">
                  <a:solidFill>
                    <a:srgbClr val="002060"/>
                  </a:solidFill>
                </a:rPr>
                <a:t>mm</a:t>
              </a:r>
              <a:r>
                <a:rPr lang="en-US" sz="1200" dirty="0">
                  <a:solidFill>
                    <a:srgbClr val="002060"/>
                  </a:solidFill>
                </a:rPr>
                <a:t> </a:t>
              </a:r>
            </a:p>
            <a:p>
              <a:pPr marL="0" algn="ctr" defTabSz="614477" rtl="1" eaLnBrk="1" latinLnBrk="0" hangingPunct="1"/>
              <a:r>
                <a:rPr lang="en-US" sz="1200" dirty="0">
                  <a:solidFill>
                    <a:srgbClr val="002060"/>
                  </a:solidFill>
                </a:rPr>
                <a:t>magnets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898874-74CE-524D-8DBD-FB2616FA70FE}"/>
                </a:ext>
              </a:extLst>
            </p:cNvPr>
            <p:cNvCxnSpPr>
              <a:cxnSpLocks/>
            </p:cNvCxnSpPr>
            <p:nvPr/>
          </p:nvCxnSpPr>
          <p:spPr>
            <a:xfrm>
              <a:off x="399894" y="428026"/>
              <a:ext cx="18092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3A476D-EC13-064D-929F-46525164D11E}"/>
                </a:ext>
              </a:extLst>
            </p:cNvPr>
            <p:cNvSpPr txBox="1"/>
            <p:nvPr/>
          </p:nvSpPr>
          <p:spPr>
            <a:xfrm>
              <a:off x="226154" y="219532"/>
              <a:ext cx="609154" cy="232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13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</cp:revision>
  <cp:lastPrinted>2018-04-13T15:20:54Z</cp:lastPrinted>
  <dcterms:created xsi:type="dcterms:W3CDTF">2018-04-12T13:23:57Z</dcterms:created>
  <dcterms:modified xsi:type="dcterms:W3CDTF">2018-04-13T15:38:32Z</dcterms:modified>
</cp:coreProperties>
</file>