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8229600" cy="5486400"/>
  <p:notesSz cx="6858000" cy="9144000"/>
  <p:defaultTextStyle>
    <a:defPPr>
      <a:defRPr lang="en-US"/>
    </a:defPPr>
    <a:lvl1pPr marL="0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1pPr>
    <a:lvl2pPr marL="395021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2pPr>
    <a:lvl3pPr marL="790042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3pPr>
    <a:lvl4pPr marL="1185062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4pPr>
    <a:lvl5pPr marL="1580083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5pPr>
    <a:lvl6pPr marL="1975104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6pPr>
    <a:lvl7pPr marL="2370125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7pPr>
    <a:lvl8pPr marL="2765146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8pPr>
    <a:lvl9pPr marL="3160166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>
        <p:scale>
          <a:sx n="102" d="100"/>
          <a:sy n="102" d="100"/>
        </p:scale>
        <p:origin x="2760" y="1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897890"/>
            <a:ext cx="699516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881630"/>
            <a:ext cx="61722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292100"/>
            <a:ext cx="1774508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292100"/>
            <a:ext cx="5220653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1367791"/>
            <a:ext cx="709803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3671571"/>
            <a:ext cx="709803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1460500"/>
            <a:ext cx="349758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1460500"/>
            <a:ext cx="349758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92101"/>
            <a:ext cx="709803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1344930"/>
            <a:ext cx="3481506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2004060"/>
            <a:ext cx="3481506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1344930"/>
            <a:ext cx="3498652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2004060"/>
            <a:ext cx="3498652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4/17/18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4/17/18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4/17/18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65760"/>
            <a:ext cx="2654260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789941"/>
            <a:ext cx="4166235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645920"/>
            <a:ext cx="2654260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65760"/>
            <a:ext cx="2654260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789941"/>
            <a:ext cx="4166235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645920"/>
            <a:ext cx="2654260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292101"/>
            <a:ext cx="709803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1460500"/>
            <a:ext cx="709803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5085081"/>
            <a:ext cx="18516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B718C-238A-7041-808F-C250553F956E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5085081"/>
            <a:ext cx="277749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5085081"/>
            <a:ext cx="18516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6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(null)"/><Relationship Id="rId7" Type="http://schemas.openxmlformats.org/officeDocument/2006/relationships/image" Target="../media/image6.png"/><Relationship Id="rId2" Type="http://schemas.openxmlformats.org/officeDocument/2006/relationships/image" Target="../media/image1.(null)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520776" y="107091"/>
            <a:ext cx="428369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C4BDA4-9FED-964C-B2B8-8EC4227B6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43" y="-595"/>
            <a:ext cx="2263643" cy="22972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47BCCC-9C4A-EB44-85D5-053A96B1B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145" y="51936"/>
            <a:ext cx="5295900" cy="54483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E0F3FC-C8A9-5449-8403-E9DE5E878C78}"/>
                  </a:ext>
                </a:extLst>
              </p:cNvPr>
              <p:cNvSpPr txBox="1"/>
              <p:nvPr/>
            </p:nvSpPr>
            <p:spPr>
              <a:xfrm>
                <a:off x="121211" y="2216985"/>
                <a:ext cx="300033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>
                    <a:latin typeface="Times" pitchFamily="2" charset="0"/>
                  </a:rPr>
                  <a:t>Workspace with </a:t>
                </a:r>
                <a:r>
                  <a:rPr lang="en-US" sz="2000" dirty="0">
                    <a:latin typeface="Times" pitchFamily="2" charset="0"/>
                  </a:rPr>
                  <a:t>the same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sz="2000" dirty="0">
                    <a:latin typeface="Times" pitchFamily="2" charset="0"/>
                  </a:rPr>
                  <a:t>  configuration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E0F3FC-C8A9-5449-8403-E9DE5E878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11" y="2216985"/>
                <a:ext cx="3000333" cy="707886"/>
              </a:xfrm>
              <a:prstGeom prst="rect">
                <a:avLst/>
              </a:prstGeom>
              <a:blipFill>
                <a:blip r:embed="rId4"/>
                <a:stretch>
                  <a:fillRect t="-5357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79C72-ED41-2145-9693-58456DACEB19}"/>
              </a:ext>
            </a:extLst>
          </p:cNvPr>
          <p:cNvGrpSpPr/>
          <p:nvPr/>
        </p:nvGrpSpPr>
        <p:grpSpPr>
          <a:xfrm>
            <a:off x="454843" y="2883244"/>
            <a:ext cx="2263643" cy="2326866"/>
            <a:chOff x="588068" y="2650711"/>
            <a:chExt cx="2065933" cy="205506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068" y="2650711"/>
              <a:ext cx="2065933" cy="205506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D2CFD4E-97EE-0141-A62E-D607EFFDD989}"/>
                    </a:ext>
                  </a:extLst>
                </p:cNvPr>
                <p:cNvSpPr txBox="1"/>
                <p:nvPr/>
              </p:nvSpPr>
              <p:spPr>
                <a:xfrm>
                  <a:off x="1548522" y="3844742"/>
                  <a:ext cx="20838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D2CFD4E-97EE-0141-A62E-D607EFFDD9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8522" y="3844742"/>
                  <a:ext cx="208387" cy="400110"/>
                </a:xfrm>
                <a:prstGeom prst="rect">
                  <a:avLst/>
                </a:prstGeom>
                <a:blipFill>
                  <a:blip r:embed="rId6"/>
                  <a:stretch>
                    <a:fillRect r="-315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DE744771-6D38-6846-98E0-D9515106980F}"/>
              </a:ext>
            </a:extLst>
          </p:cNvPr>
          <p:cNvSpPr/>
          <p:nvPr/>
        </p:nvSpPr>
        <p:spPr>
          <a:xfrm>
            <a:off x="1440689" y="3850277"/>
            <a:ext cx="95667" cy="7184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27EE79-9879-7545-A3CA-3E67B2731846}"/>
              </a:ext>
            </a:extLst>
          </p:cNvPr>
          <p:cNvSpPr txBox="1"/>
          <p:nvPr/>
        </p:nvSpPr>
        <p:spPr>
          <a:xfrm>
            <a:off x="642551" y="4819135"/>
            <a:ext cx="1787611" cy="477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FE6608-E14D-2F49-A530-02D95B134024}"/>
              </a:ext>
            </a:extLst>
          </p:cNvPr>
          <p:cNvSpPr txBox="1"/>
          <p:nvPr/>
        </p:nvSpPr>
        <p:spPr>
          <a:xfrm>
            <a:off x="372463" y="5138065"/>
            <a:ext cx="2949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" pitchFamily="2" charset="0"/>
              </a:rPr>
              <a:t>Workspace with notations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30FE7A0-4446-6E4F-8720-E3D1AF10F0DB}"/>
              </a:ext>
            </a:extLst>
          </p:cNvPr>
          <p:cNvCxnSpPr/>
          <p:nvPr/>
        </p:nvCxnSpPr>
        <p:spPr>
          <a:xfrm flipH="1">
            <a:off x="1326524" y="1524000"/>
            <a:ext cx="494038" cy="617838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26E7AB5-AC38-0C49-A97C-50DEDCAB8858}"/>
              </a:ext>
            </a:extLst>
          </p:cNvPr>
          <p:cNvCxnSpPr/>
          <p:nvPr/>
        </p:nvCxnSpPr>
        <p:spPr>
          <a:xfrm flipH="1">
            <a:off x="556287" y="839116"/>
            <a:ext cx="494038" cy="617838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89D518E-53B8-594D-BBEE-66256154F644}"/>
                  </a:ext>
                </a:extLst>
              </p:cNvPr>
              <p:cNvSpPr txBox="1"/>
              <p:nvPr/>
            </p:nvSpPr>
            <p:spPr>
              <a:xfrm>
                <a:off x="1326524" y="3717243"/>
                <a:ext cx="228330" cy="453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89D518E-53B8-594D-BBEE-66256154F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524" y="3717243"/>
                <a:ext cx="228330" cy="453029"/>
              </a:xfrm>
              <a:prstGeom prst="rect">
                <a:avLst/>
              </a:prstGeom>
              <a:blipFill>
                <a:blip r:embed="rId7"/>
                <a:stretch>
                  <a:fillRect l="-5263" r="-6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69EB5BE3-B613-3A46-BEA2-102708D6728C}"/>
              </a:ext>
            </a:extLst>
          </p:cNvPr>
          <p:cNvSpPr txBox="1"/>
          <p:nvPr/>
        </p:nvSpPr>
        <p:spPr>
          <a:xfrm>
            <a:off x="6212909" y="653923"/>
            <a:ext cx="851770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Zapfino" panose="03030300040707070C03" pitchFamily="66" charset="77"/>
                <a:cs typeface="Times New Roman" panose="02020603050405020304" pitchFamily="18" charset="0"/>
              </a:rPr>
              <a:t>l</a:t>
            </a:r>
            <a:r>
              <a:rPr lang="en-US" sz="1600" baseline="-25000" dirty="0">
                <a:latin typeface="Zapfino" panose="03030300040707070C03" pitchFamily="66" charset="77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90249C8-A288-6441-971E-0F58B2719EE4}"/>
              </a:ext>
            </a:extLst>
          </p:cNvPr>
          <p:cNvSpPr txBox="1"/>
          <p:nvPr/>
        </p:nvSpPr>
        <p:spPr>
          <a:xfrm>
            <a:off x="3584143" y="2996413"/>
            <a:ext cx="851770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Zapfino" panose="03030300040707070C03" pitchFamily="66" charset="77"/>
                <a:cs typeface="Times New Roman" panose="02020603050405020304" pitchFamily="18" charset="0"/>
              </a:rPr>
              <a:t>l</a:t>
            </a:r>
            <a:r>
              <a:rPr lang="en-US" sz="1600" baseline="-25000" dirty="0">
                <a:latin typeface="Zapfino" panose="03030300040707070C03" pitchFamily="66" charset="77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595F3B-3EF5-CD4C-8086-AC48A49F2411}"/>
              </a:ext>
            </a:extLst>
          </p:cNvPr>
          <p:cNvSpPr txBox="1"/>
          <p:nvPr/>
        </p:nvSpPr>
        <p:spPr>
          <a:xfrm>
            <a:off x="5597095" y="3136780"/>
            <a:ext cx="851770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Zapfino" panose="03030300040707070C03" pitchFamily="66" charset="77"/>
                <a:cs typeface="Times New Roman" panose="02020603050405020304" pitchFamily="18" charset="0"/>
              </a:rPr>
              <a:t>l</a:t>
            </a:r>
            <a:r>
              <a:rPr lang="en-US" sz="1600" baseline="-25000" dirty="0">
                <a:latin typeface="Zapfino" panose="03030300040707070C03" pitchFamily="66" charset="77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8424CCA-55BF-CE48-AA44-C7E9DAC9F79A}"/>
              </a:ext>
            </a:extLst>
          </p:cNvPr>
          <p:cNvSpPr txBox="1"/>
          <p:nvPr/>
        </p:nvSpPr>
        <p:spPr>
          <a:xfrm>
            <a:off x="6080539" y="2624708"/>
            <a:ext cx="851770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Zapfino" panose="03030300040707070C03" pitchFamily="66" charset="77"/>
                <a:cs typeface="Times New Roman" panose="02020603050405020304" pitchFamily="18" charset="0"/>
              </a:rPr>
              <a:t>l</a:t>
            </a:r>
            <a:r>
              <a:rPr lang="en-US" sz="1600" baseline="-25000" dirty="0">
                <a:latin typeface="Zapfino" panose="03030300040707070C03" pitchFamily="66" charset="77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93892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</TotalTime>
  <Words>15</Words>
  <Application>Microsoft Macintosh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Times</vt:lpstr>
      <vt:lpstr>Times New Roman</vt:lpstr>
      <vt:lpstr>Zapfino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shiva.shahrokhi@gmail.com</dc:creator>
  <cp:lastModifiedBy>shiva.shahrokhi@gmail.com</cp:lastModifiedBy>
  <cp:revision>10</cp:revision>
  <cp:lastPrinted>2018-04-17T19:40:44Z</cp:lastPrinted>
  <dcterms:created xsi:type="dcterms:W3CDTF">2018-01-18T04:29:33Z</dcterms:created>
  <dcterms:modified xsi:type="dcterms:W3CDTF">2018-04-17T19:40:59Z</dcterms:modified>
</cp:coreProperties>
</file>