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712" y="168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5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9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5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5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rizont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2"/>
            <a:ext cx="6858000" cy="684089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81428" y="5174344"/>
            <a:ext cx="6477000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6010" y="5232400"/>
            <a:ext cx="6452418" cy="1476533"/>
          </a:xfrm>
          <a:prstGeom prst="rect">
            <a:avLst/>
          </a:prstGeom>
          <a:blipFill rotWithShape="1">
            <a:blip r:embed="rId3">
              <a:alphaModFix amt="28000"/>
            </a:blip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905578" y="6620033"/>
            <a:ext cx="3752850" cy="9525"/>
          </a:xfrm>
          <a:prstGeom prst="line">
            <a:avLst/>
          </a:prstGeom>
          <a:ln w="76200" cmpd="sng">
            <a:solidFill>
              <a:srgbClr val="008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79750" y="2381250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Times New Roman"/>
                <a:cs typeface="Times New Roman"/>
              </a:rPr>
              <a:t>s</a:t>
            </a:r>
            <a:r>
              <a:rPr lang="en-US" sz="4800" b="1" i="1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4874" y="4132289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Times New Roman"/>
                <a:cs typeface="Times New Roman"/>
              </a:rPr>
              <a:t>s</a:t>
            </a:r>
            <a:r>
              <a:rPr lang="en-US" sz="4800" b="1" i="1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12" y="5147992"/>
            <a:ext cx="5241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Reachable set for </a:t>
            </a:r>
            <a:r>
              <a:rPr lang="en-US" sz="4800" i="1" dirty="0">
                <a:latin typeface="Times New Roman"/>
                <a:cs typeface="Times New Roman"/>
              </a:rPr>
              <a:t>s</a:t>
            </a:r>
            <a:r>
              <a:rPr lang="en-US" sz="4800" i="1" baseline="-25000" dirty="0">
                <a:latin typeface="Times New Roman"/>
                <a:cs typeface="Times New Roman"/>
              </a:rPr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1428" y="2828270"/>
            <a:ext cx="261257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1875" y="1981200"/>
            <a:ext cx="1158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latin typeface="Times New Roman"/>
                <a:cs typeface="Times New Roman"/>
              </a:rPr>
              <a:t>s</a:t>
            </a:r>
            <a:r>
              <a:rPr lang="en-US" sz="4800" i="1" baseline="-25000" dirty="0">
                <a:latin typeface="Times New Roman"/>
                <a:cs typeface="Times New Roman"/>
              </a:rPr>
              <a:t>1</a:t>
            </a:r>
            <a:r>
              <a:rPr lang="en-US" sz="4800" i="1" dirty="0">
                <a:latin typeface="Times New Roman"/>
                <a:cs typeface="Times New Roman"/>
              </a:rPr>
              <a:t>.x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4260" y="6620033"/>
            <a:ext cx="2699568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7531" y="5748225"/>
            <a:ext cx="193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latin typeface="Times New Roman"/>
                <a:cs typeface="Times New Roman"/>
              </a:rPr>
              <a:t>s</a:t>
            </a:r>
            <a:r>
              <a:rPr lang="en-US" sz="4800" i="1" baseline="-25000" dirty="0">
                <a:latin typeface="Times New Roman"/>
                <a:cs typeface="Times New Roman"/>
              </a:rPr>
              <a:t>1</a:t>
            </a:r>
            <a:r>
              <a:rPr lang="en-US" sz="4800" i="1" dirty="0">
                <a:latin typeface="Times New Roman"/>
                <a:cs typeface="Times New Roman"/>
              </a:rPr>
              <a:t>.x</a:t>
            </a:r>
          </a:p>
        </p:txBody>
      </p:sp>
    </p:spTree>
    <p:extLst>
      <p:ext uri="{BB962C8B-B14F-4D97-AF65-F5344CB8AC3E}">
        <p14:creationId xmlns:p14="http://schemas.microsoft.com/office/powerpoint/2010/main" val="123951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12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shiva.shahrokhi@gmail.com</cp:lastModifiedBy>
  <cp:revision>13</cp:revision>
  <dcterms:created xsi:type="dcterms:W3CDTF">2017-02-08T23:30:24Z</dcterms:created>
  <dcterms:modified xsi:type="dcterms:W3CDTF">2018-04-17T19:51:43Z</dcterms:modified>
</cp:coreProperties>
</file>