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712" y="168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tic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>
            <a:off x="1821081" y="3438072"/>
            <a:ext cx="647700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2645758" y="2588812"/>
            <a:ext cx="6477000" cy="1649353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V="1">
            <a:off x="4757896" y="4795384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4680" y="2874557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389334" y="4351245"/>
            <a:ext cx="2861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Reachable set for </a:t>
            </a:r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77470" y="199571"/>
            <a:ext cx="0" cy="261257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5470" y="667732"/>
            <a:ext cx="214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L- 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29558" y="174989"/>
            <a:ext cx="0" cy="269956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6095" y="667732"/>
            <a:ext cx="17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L-s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7710" y="3290055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67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shiva.shahrokhi@gmail.com</cp:lastModifiedBy>
  <cp:revision>12</cp:revision>
  <dcterms:created xsi:type="dcterms:W3CDTF">2017-02-08T23:30:24Z</dcterms:created>
  <dcterms:modified xsi:type="dcterms:W3CDTF">2018-04-17T19:47:32Z</dcterms:modified>
</cp:coreProperties>
</file>