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040" y="-53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rizon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51743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5232400"/>
            <a:ext cx="6452418" cy="1476533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r</a:t>
            </a:r>
            <a:r>
              <a:rPr lang="en-US" sz="4800" b="1" i="1" baseline="-25000" dirty="0" smtClean="0">
                <a:latin typeface="Times New Roman"/>
                <a:cs typeface="Times New Roman"/>
              </a:rPr>
              <a:t>1</a:t>
            </a:r>
            <a:endParaRPr lang="en-US" sz="4800" b="1" i="1" baseline="-25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132289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r</a:t>
            </a:r>
            <a:r>
              <a:rPr lang="en-US" sz="4800" b="1" i="1" baseline="-25000" dirty="0" smtClean="0">
                <a:latin typeface="Times New Roman"/>
                <a:cs typeface="Times New Roman"/>
              </a:rPr>
              <a:t>2</a:t>
            </a:r>
            <a:endParaRPr lang="en-US" sz="4800" b="1" i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12" y="5147992"/>
            <a:ext cx="524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Reachable set for </a:t>
            </a:r>
            <a:r>
              <a:rPr lang="en-US" sz="4800" i="1" dirty="0" smtClean="0">
                <a:latin typeface="Times New Roman"/>
                <a:cs typeface="Times New Roman"/>
              </a:rPr>
              <a:t>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8282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1981200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800" i="1" dirty="0" smtClean="0">
                <a:latin typeface="Times New Roman"/>
                <a:cs typeface="Times New Roman"/>
              </a:rPr>
              <a:t>.x</a:t>
            </a:r>
            <a:endParaRPr lang="en-US" sz="4800" i="1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531" y="5748225"/>
            <a:ext cx="19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800" i="1" dirty="0" smtClean="0">
                <a:latin typeface="Times New Roman"/>
                <a:cs typeface="Times New Roman"/>
              </a:rPr>
              <a:t>.x</a:t>
            </a:r>
            <a:endParaRPr lang="en-US" sz="4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2017-02-08T23:30:24Z</dcterms:created>
  <dcterms:modified xsi:type="dcterms:W3CDTF">2017-02-27T21:34:56Z</dcterms:modified>
</cp:coreProperties>
</file>