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040" y="-536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tic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>
            <a:off x="1821081" y="3438072"/>
            <a:ext cx="647700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2645758" y="2588812"/>
            <a:ext cx="6477000" cy="1649353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V="1">
            <a:off x="4757896" y="4795384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4680" y="2874557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Times New Roman"/>
                <a:cs typeface="Times New Roman"/>
              </a:rPr>
              <a:t>r</a:t>
            </a:r>
            <a:r>
              <a:rPr lang="en-US" sz="4800" b="1" i="1" baseline="-25000" dirty="0" smtClean="0">
                <a:latin typeface="Times New Roman"/>
                <a:cs typeface="Times New Roman"/>
              </a:rPr>
              <a:t>1</a:t>
            </a:r>
            <a:endParaRPr lang="en-US" sz="4800" b="1" i="1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389334" y="4351245"/>
            <a:ext cx="2861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Reachable set for </a:t>
            </a:r>
            <a:r>
              <a:rPr lang="en-US" sz="4800" i="1" dirty="0" smtClean="0">
                <a:latin typeface="Times New Roman"/>
                <a:cs typeface="Times New Roman"/>
              </a:rPr>
              <a:t>r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77470" y="199571"/>
            <a:ext cx="0" cy="261257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5470" y="667732"/>
            <a:ext cx="214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L- r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800" i="1" dirty="0" smtClean="0">
                <a:latin typeface="Times New Roman"/>
                <a:cs typeface="Times New Roman"/>
              </a:rPr>
              <a:t>.y</a:t>
            </a:r>
            <a:endParaRPr lang="en-US" sz="4800" i="1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29558" y="174989"/>
            <a:ext cx="0" cy="269956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6095" y="667732"/>
            <a:ext cx="17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L-r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800" i="1" dirty="0" smtClean="0">
                <a:latin typeface="Times New Roman"/>
                <a:cs typeface="Times New Roman"/>
              </a:rPr>
              <a:t>.y</a:t>
            </a:r>
            <a:endParaRPr lang="en-US" sz="4800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710" y="3290055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r</a:t>
            </a:r>
            <a:r>
              <a:rPr lang="en-US" sz="4800" b="1" i="1" baseline="-25000" dirty="0" smtClean="0">
                <a:latin typeface="Times New Roman"/>
                <a:cs typeface="Times New Roman"/>
              </a:rPr>
              <a:t>2</a:t>
            </a:r>
            <a:endParaRPr lang="en-US" sz="4800" b="1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67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11</cp:revision>
  <dcterms:created xsi:type="dcterms:W3CDTF">2017-02-08T23:30:24Z</dcterms:created>
  <dcterms:modified xsi:type="dcterms:W3CDTF">2017-02-27T21:34:42Z</dcterms:modified>
</cp:coreProperties>
</file>