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oboto"/>
      <p:regular r:id="rId10"/>
      <p:bold r:id="rId11"/>
      <p:italic r:id="rId12"/>
      <p:boldItalic r:id="rId13"/>
    </p:embeddedFont>
    <p:embeddedFont>
      <p:font typeface="Montserrat"/>
      <p:regular r:id="rId14"/>
      <p:bold r:id="rId15"/>
      <p:italic r:id="rId16"/>
      <p:boldItalic r:id="rId17"/>
    </p:embeddedFont>
    <p:embeddedFont>
      <p:font typeface="Fira Sans Extra Condensed Medium"/>
      <p:regular r:id="rId18"/>
      <p:bold r:id="rId19"/>
      <p:italic r:id="rId20"/>
      <p:boldItalic r:id="rId21"/>
    </p:embeddedFont>
    <p:embeddedFont>
      <p:font typeface="Cantarell"/>
      <p:regular r:id="rId22"/>
      <p:bold r:id="rId23"/>
      <p:italic r:id="rId24"/>
      <p:boldItalic r:id="rId25"/>
    </p:embeddedFont>
    <p:embeddedFont>
      <p:font typeface="Josefin Sans"/>
      <p:regular r:id="rId26"/>
      <p:bold r:id="rId27"/>
      <p:italic r:id="rId28"/>
      <p:boldItalic r:id="rId29"/>
    </p:embeddedFont>
    <p:embeddedFont>
      <p:font typeface="Fira Sans Extra Condensed SemiBol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22" Type="http://schemas.openxmlformats.org/officeDocument/2006/relationships/font" Target="fonts/Cantarell-regular.fntdata"/><Relationship Id="rId21" Type="http://schemas.openxmlformats.org/officeDocument/2006/relationships/font" Target="fonts/FiraSansExtraCondensedMedium-boldItalic.fntdata"/><Relationship Id="rId24" Type="http://schemas.openxmlformats.org/officeDocument/2006/relationships/font" Target="fonts/Cantarell-italic.fntdata"/><Relationship Id="rId23" Type="http://schemas.openxmlformats.org/officeDocument/2006/relationships/font" Target="fonts/Cantarell-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JosefinSans-regular.fntdata"/><Relationship Id="rId25" Type="http://schemas.openxmlformats.org/officeDocument/2006/relationships/font" Target="fonts/Cantarell-boldItalic.fntdata"/><Relationship Id="rId28" Type="http://schemas.openxmlformats.org/officeDocument/2006/relationships/font" Target="fonts/JosefinSans-italic.fntdata"/><Relationship Id="rId27" Type="http://schemas.openxmlformats.org/officeDocument/2006/relationships/font" Target="fonts/Josefin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Josefin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ExtraCondensedSemiBold-bold.fntdata"/><Relationship Id="rId30" Type="http://schemas.openxmlformats.org/officeDocument/2006/relationships/font" Target="fonts/FiraSansExtraCondensedSemiBold-regular.fntdata"/><Relationship Id="rId11" Type="http://schemas.openxmlformats.org/officeDocument/2006/relationships/font" Target="fonts/Roboto-bold.fntdata"/><Relationship Id="rId33" Type="http://schemas.openxmlformats.org/officeDocument/2006/relationships/font" Target="fonts/FiraSansExtraCondensedSemiBold-boldItalic.fntdata"/><Relationship Id="rId10" Type="http://schemas.openxmlformats.org/officeDocument/2006/relationships/font" Target="fonts/Roboto-regular.fntdata"/><Relationship Id="rId32" Type="http://schemas.openxmlformats.org/officeDocument/2006/relationships/font" Target="fonts/FiraSansExtraCondensedSemiBold-italic.fntdata"/><Relationship Id="rId13" Type="http://schemas.openxmlformats.org/officeDocument/2006/relationships/font" Target="fonts/Roboto-boldItalic.fntdata"/><Relationship Id="rId12" Type="http://schemas.openxmlformats.org/officeDocument/2006/relationships/font" Target="fonts/Roboto-italic.fntdata"/><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19" Type="http://schemas.openxmlformats.org/officeDocument/2006/relationships/font" Target="fonts/FiraSansExtraCondensedMedium-bold.fntdata"/><Relationship Id="rId18" Type="http://schemas.openxmlformats.org/officeDocument/2006/relationships/font" Target="fonts/FiraSansExtra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a3fb9f80e_0_3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a3fb9f80e_0_3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d64e56a0d_3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d64e56a0d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effed60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effed60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effed60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effed60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effed60a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effed60a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283025" y="702913"/>
            <a:ext cx="7764600" cy="41187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97225" y="508813"/>
            <a:ext cx="7737000" cy="41004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20000" y="321898"/>
            <a:ext cx="5119500" cy="4063200"/>
          </a:xfrm>
          <a:prstGeom prst="rect">
            <a:avLst/>
          </a:prstGeom>
          <a:solidFill>
            <a:schemeClr val="accent3"/>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839500" y="321888"/>
            <a:ext cx="1254000" cy="1120200"/>
          </a:xfrm>
          <a:prstGeom prst="rect">
            <a:avLst/>
          </a:prstGeom>
          <a:solidFill>
            <a:srgbClr val="FF8087"/>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093741" y="321888"/>
            <a:ext cx="1330200" cy="1354500"/>
          </a:xfrm>
          <a:prstGeom prst="rect">
            <a:avLst/>
          </a:prstGeom>
          <a:solidFill>
            <a:srgbClr val="42A7DE"/>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093741" y="1676331"/>
            <a:ext cx="1330200" cy="1354500"/>
          </a:xfrm>
          <a:prstGeom prst="rect">
            <a:avLst/>
          </a:prstGeom>
          <a:solidFill>
            <a:srgbClr val="6BCE95"/>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93741" y="3030774"/>
            <a:ext cx="1330200" cy="1354500"/>
          </a:xfrm>
          <a:prstGeom prst="rect">
            <a:avLst/>
          </a:prstGeom>
          <a:solidFill>
            <a:srgbClr val="D7A5D7"/>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839500" y="1442214"/>
            <a:ext cx="1254000" cy="2943300"/>
          </a:xfrm>
          <a:prstGeom prst="rect">
            <a:avLst/>
          </a:prstGeom>
          <a:solidFill>
            <a:srgbClr val="8DCAD3"/>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26902" y="84549"/>
            <a:ext cx="593091" cy="172031"/>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7335076" y="488660"/>
            <a:ext cx="831959" cy="1037902"/>
            <a:chOff x="-9" y="1357050"/>
            <a:chExt cx="2191673" cy="2734200"/>
          </a:xfrm>
        </p:grpSpPr>
        <p:sp>
          <p:nvSpPr>
            <p:cNvPr id="19" name="Google Shape;19;p2"/>
            <p:cNvSpPr/>
            <p:nvPr/>
          </p:nvSpPr>
          <p:spPr>
            <a:xfrm flipH="1">
              <a:off x="56663" y="1410300"/>
              <a:ext cx="1922581" cy="479400"/>
            </a:xfrm>
            <a:custGeom>
              <a:rect b="b" l="l" r="r" t="t"/>
              <a:pathLst>
                <a:path extrusionOk="0" h="19176" w="285038">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rgbClr val="FA4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a:off x="56663" y="1410300"/>
              <a:ext cx="1922581" cy="479400"/>
            </a:xfrm>
            <a:custGeom>
              <a:rect b="b" l="l" r="r" t="t"/>
              <a:pathLst>
                <a:path extrusionOk="0" fill="none" h="19176" w="285038">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1979237" y="1410300"/>
              <a:ext cx="7"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a:off x="687516" y="2309625"/>
              <a:ext cx="1181879" cy="258300"/>
            </a:xfrm>
            <a:custGeom>
              <a:rect b="b" l="l" r="r" t="t"/>
              <a:pathLst>
                <a:path extrusionOk="0" h="10332" w="175223">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a:off x="687516" y="2309625"/>
              <a:ext cx="1181879" cy="258300"/>
            </a:xfrm>
            <a:custGeom>
              <a:rect b="b" l="l" r="r" t="t"/>
              <a:pathLst>
                <a:path extrusionOk="0" fill="none" h="10332" w="175223">
                  <a:moveTo>
                    <a:pt x="1" y="1"/>
                  </a:moveTo>
                  <a:lnTo>
                    <a:pt x="1" y="10331"/>
                  </a:lnTo>
                  <a:lnTo>
                    <a:pt x="175222" y="10331"/>
                  </a:lnTo>
                  <a:lnTo>
                    <a:pt x="175222"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a:off x="744336" y="2362775"/>
              <a:ext cx="1068233" cy="151875"/>
            </a:xfrm>
            <a:custGeom>
              <a:rect b="b" l="l" r="r" t="t"/>
              <a:pathLst>
                <a:path extrusionOk="0" fill="none" h="6075" w="158374">
                  <a:moveTo>
                    <a:pt x="0" y="6075"/>
                  </a:moveTo>
                  <a:lnTo>
                    <a:pt x="0" y="0"/>
                  </a:lnTo>
                  <a:lnTo>
                    <a:pt x="158373" y="0"/>
                  </a:lnTo>
                  <a:lnTo>
                    <a:pt x="158373" y="6075"/>
                  </a:lnTo>
                  <a:lnTo>
                    <a:pt x="0" y="607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flipH="1">
              <a:off x="1812562" y="2514625"/>
              <a:ext cx="7"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a:off x="390007" y="1863325"/>
              <a:ext cx="1443545" cy="26375"/>
            </a:xfrm>
            <a:custGeom>
              <a:rect b="b" l="l" r="r" t="t"/>
              <a:pathLst>
                <a:path extrusionOk="0" h="1055" w="214017">
                  <a:moveTo>
                    <a:pt x="1" y="0"/>
                  </a:moveTo>
                  <a:lnTo>
                    <a:pt x="1" y="1054"/>
                  </a:lnTo>
                  <a:lnTo>
                    <a:pt x="214016" y="1054"/>
                  </a:lnTo>
                  <a:lnTo>
                    <a:pt x="214016" y="0"/>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flipH="1">
              <a:off x="390007" y="1772075"/>
              <a:ext cx="1443545" cy="38000"/>
            </a:xfrm>
            <a:custGeom>
              <a:rect b="b" l="l" r="r" t="t"/>
              <a:pathLst>
                <a:path extrusionOk="0" h="1520" w="214017">
                  <a:moveTo>
                    <a:pt x="1" y="1"/>
                  </a:moveTo>
                  <a:lnTo>
                    <a:pt x="1" y="1520"/>
                  </a:lnTo>
                  <a:lnTo>
                    <a:pt x="214016" y="1520"/>
                  </a:lnTo>
                  <a:lnTo>
                    <a:pt x="214016" y="1"/>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flipH="1">
              <a:off x="390007" y="1687400"/>
              <a:ext cx="1443545" cy="31575"/>
            </a:xfrm>
            <a:custGeom>
              <a:rect b="b" l="l" r="r" t="t"/>
              <a:pathLst>
                <a:path extrusionOk="0" h="1263" w="214017">
                  <a:moveTo>
                    <a:pt x="1" y="1"/>
                  </a:moveTo>
                  <a:lnTo>
                    <a:pt x="1" y="1263"/>
                  </a:lnTo>
                  <a:lnTo>
                    <a:pt x="214016" y="1263"/>
                  </a:lnTo>
                  <a:lnTo>
                    <a:pt x="214016" y="1"/>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flipH="1">
              <a:off x="744336" y="2362775"/>
              <a:ext cx="1068233" cy="151875"/>
            </a:xfrm>
            <a:custGeom>
              <a:rect b="b" l="l" r="r" t="t"/>
              <a:pathLst>
                <a:path extrusionOk="0" h="6075" w="158374">
                  <a:moveTo>
                    <a:pt x="0" y="0"/>
                  </a:moveTo>
                  <a:lnTo>
                    <a:pt x="0" y="6075"/>
                  </a:lnTo>
                  <a:lnTo>
                    <a:pt x="158373" y="6075"/>
                  </a:lnTo>
                  <a:lnTo>
                    <a:pt x="158373" y="0"/>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flipH="1">
              <a:off x="56663" y="1818100"/>
              <a:ext cx="2078330" cy="2220025"/>
            </a:xfrm>
            <a:custGeom>
              <a:rect b="b" l="l" r="r" t="t"/>
              <a:pathLst>
                <a:path extrusionOk="0" h="88801" w="308129">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rgbClr val="FA42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flipH="1">
              <a:off x="56663" y="1818100"/>
              <a:ext cx="2078330" cy="2220025"/>
            </a:xfrm>
            <a:custGeom>
              <a:rect b="b" l="l" r="r" t="t"/>
              <a:pathLst>
                <a:path extrusionOk="0" fill="none" h="88801" w="308129">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flipH="1">
              <a:off x="687516" y="2309625"/>
              <a:ext cx="1181879" cy="258300"/>
            </a:xfrm>
            <a:custGeom>
              <a:rect b="b" l="l" r="r" t="t"/>
              <a:pathLst>
                <a:path extrusionOk="0" fill="none" h="10332" w="175223">
                  <a:moveTo>
                    <a:pt x="1" y="10331"/>
                  </a:moveTo>
                  <a:lnTo>
                    <a:pt x="1" y="1"/>
                  </a:lnTo>
                  <a:lnTo>
                    <a:pt x="175222" y="1"/>
                  </a:lnTo>
                  <a:lnTo>
                    <a:pt x="175222" y="10331"/>
                  </a:lnTo>
                  <a:lnTo>
                    <a:pt x="1" y="103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flipH="1">
              <a:off x="1869388" y="2567900"/>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flipH="1">
              <a:off x="-9" y="1357050"/>
              <a:ext cx="2191673" cy="2734200"/>
            </a:xfrm>
            <a:custGeom>
              <a:rect b="b" l="l" r="r" t="t"/>
              <a:pathLst>
                <a:path extrusionOk="0" h="109368" w="324933">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flipH="1">
              <a:off x="56663" y="1410300"/>
              <a:ext cx="1922581" cy="479400"/>
            </a:xfrm>
            <a:custGeom>
              <a:rect b="b" l="l" r="r" t="t"/>
              <a:pathLst>
                <a:path extrusionOk="0" fill="none" h="19176" w="285038">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a:off x="56663" y="1818100"/>
              <a:ext cx="2078330" cy="2220025"/>
            </a:xfrm>
            <a:custGeom>
              <a:rect b="b" l="l" r="r" t="t"/>
              <a:pathLst>
                <a:path extrusionOk="0" fill="none" h="88801" w="308129">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a:off x="-9" y="1357050"/>
              <a:ext cx="2191673" cy="2734200"/>
            </a:xfrm>
            <a:custGeom>
              <a:rect b="b" l="l" r="r" t="t"/>
              <a:pathLst>
                <a:path extrusionOk="0" fill="none" h="109368" w="324933">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a:off x="390007" y="1863325"/>
              <a:ext cx="1443545" cy="26375"/>
            </a:xfrm>
            <a:custGeom>
              <a:rect b="b" l="l" r="r" t="t"/>
              <a:pathLst>
                <a:path extrusionOk="0" fill="none" h="1055" w="214017">
                  <a:moveTo>
                    <a:pt x="1" y="1054"/>
                  </a:moveTo>
                  <a:lnTo>
                    <a:pt x="1" y="0"/>
                  </a:lnTo>
                  <a:lnTo>
                    <a:pt x="214016" y="0"/>
                  </a:lnTo>
                  <a:lnTo>
                    <a:pt x="214016" y="1054"/>
                  </a:lnTo>
                  <a:lnTo>
                    <a:pt x="1" y="10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flipH="1">
              <a:off x="390007" y="1772075"/>
              <a:ext cx="1443545" cy="38000"/>
            </a:xfrm>
            <a:custGeom>
              <a:rect b="b" l="l" r="r" t="t"/>
              <a:pathLst>
                <a:path extrusionOk="0" fill="none" h="1520" w="214017">
                  <a:moveTo>
                    <a:pt x="1" y="1520"/>
                  </a:moveTo>
                  <a:lnTo>
                    <a:pt x="1" y="1"/>
                  </a:lnTo>
                  <a:lnTo>
                    <a:pt x="214016" y="1"/>
                  </a:lnTo>
                  <a:lnTo>
                    <a:pt x="214016" y="1520"/>
                  </a:lnTo>
                  <a:lnTo>
                    <a:pt x="1" y="15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flipH="1">
              <a:off x="390007" y="1687400"/>
              <a:ext cx="1443545" cy="31575"/>
            </a:xfrm>
            <a:custGeom>
              <a:rect b="b" l="l" r="r" t="t"/>
              <a:pathLst>
                <a:path extrusionOk="0" fill="none" h="1263" w="214017">
                  <a:moveTo>
                    <a:pt x="1" y="1263"/>
                  </a:moveTo>
                  <a:lnTo>
                    <a:pt x="1" y="1"/>
                  </a:lnTo>
                  <a:lnTo>
                    <a:pt x="214016" y="1"/>
                  </a:lnTo>
                  <a:lnTo>
                    <a:pt x="214016" y="1263"/>
                  </a:lnTo>
                  <a:lnTo>
                    <a:pt x="1" y="12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flipH="1">
              <a:off x="56663" y="2090850"/>
              <a:ext cx="47505" cy="275900"/>
            </a:xfrm>
            <a:custGeom>
              <a:rect b="b" l="l" r="r" t="t"/>
              <a:pathLst>
                <a:path extrusionOk="0" fill="none" h="11036" w="7043">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flipH="1">
              <a:off x="56663" y="2635225"/>
              <a:ext cx="37010" cy="974075"/>
            </a:xfrm>
            <a:custGeom>
              <a:rect b="b" l="l" r="r" t="t"/>
              <a:pathLst>
                <a:path extrusionOk="0" fill="none" h="38963" w="5487">
                  <a:moveTo>
                    <a:pt x="0" y="38962"/>
                  </a:moveTo>
                  <a:lnTo>
                    <a:pt x="0" y="771"/>
                  </a:lnTo>
                  <a:lnTo>
                    <a:pt x="5486" y="1"/>
                  </a:lnTo>
                  <a:lnTo>
                    <a:pt x="5486" y="38192"/>
                  </a:lnTo>
                  <a:lnTo>
                    <a:pt x="0" y="389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flipH="1">
              <a:off x="93666" y="3609275"/>
              <a:ext cx="7"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flipH="1">
              <a:off x="56663" y="2635225"/>
              <a:ext cx="37010" cy="974075"/>
            </a:xfrm>
            <a:custGeom>
              <a:rect b="b" l="l" r="r" t="t"/>
              <a:pathLst>
                <a:path extrusionOk="0" h="38963" w="5487">
                  <a:moveTo>
                    <a:pt x="5486" y="1"/>
                  </a:moveTo>
                  <a:lnTo>
                    <a:pt x="0" y="771"/>
                  </a:lnTo>
                  <a:lnTo>
                    <a:pt x="0" y="38962"/>
                  </a:lnTo>
                  <a:lnTo>
                    <a:pt x="5486" y="38192"/>
                  </a:lnTo>
                  <a:lnTo>
                    <a:pt x="5486" y="1"/>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flipH="1">
              <a:off x="56663" y="2635225"/>
              <a:ext cx="37010" cy="974075"/>
            </a:xfrm>
            <a:custGeom>
              <a:rect b="b" l="l" r="r" t="t"/>
              <a:pathLst>
                <a:path extrusionOk="0" fill="none" h="38963" w="5487">
                  <a:moveTo>
                    <a:pt x="0" y="771"/>
                  </a:moveTo>
                  <a:lnTo>
                    <a:pt x="0" y="38962"/>
                  </a:lnTo>
                  <a:lnTo>
                    <a:pt x="5486" y="38192"/>
                  </a:lnTo>
                  <a:lnTo>
                    <a:pt x="5486" y="1"/>
                  </a:lnTo>
                  <a:lnTo>
                    <a:pt x="0" y="77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flipH="1">
              <a:off x="93666" y="2654475"/>
              <a:ext cx="7"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flipH="1">
              <a:off x="56663" y="2090850"/>
              <a:ext cx="47505" cy="275900"/>
            </a:xfrm>
            <a:custGeom>
              <a:rect b="b" l="l" r="r" t="t"/>
              <a:pathLst>
                <a:path extrusionOk="0" h="11036" w="7043">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flipH="1">
              <a:off x="56663" y="2090850"/>
              <a:ext cx="47505" cy="275900"/>
            </a:xfrm>
            <a:custGeom>
              <a:rect b="b" l="l" r="r" t="t"/>
              <a:pathLst>
                <a:path extrusionOk="0" fill="none" h="11036" w="7043">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flipH="1">
              <a:off x="56663" y="2090850"/>
              <a:ext cx="7"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335076" y="3169031"/>
            <a:ext cx="855193" cy="1066885"/>
            <a:chOff x="5429123" y="1357050"/>
            <a:chExt cx="2191680" cy="2734200"/>
          </a:xfrm>
        </p:grpSpPr>
        <p:sp>
          <p:nvSpPr>
            <p:cNvPr id="51" name="Google Shape;51;p2"/>
            <p:cNvSpPr/>
            <p:nvPr/>
          </p:nvSpPr>
          <p:spPr>
            <a:xfrm flipH="1">
              <a:off x="5485801" y="1410300"/>
              <a:ext cx="1922581" cy="479400"/>
            </a:xfrm>
            <a:custGeom>
              <a:rect b="b" l="l" r="r" t="t"/>
              <a:pathLst>
                <a:path extrusionOk="0" h="19176" w="285038">
                  <a:moveTo>
                    <a:pt x="1" y="1"/>
                  </a:moveTo>
                  <a:lnTo>
                    <a:pt x="1" y="19175"/>
                  </a:lnTo>
                  <a:lnTo>
                    <a:pt x="13199" y="19175"/>
                  </a:lnTo>
                  <a:lnTo>
                    <a:pt x="13199" y="8960"/>
                  </a:lnTo>
                  <a:lnTo>
                    <a:pt x="244019" y="8960"/>
                  </a:lnTo>
                  <a:lnTo>
                    <a:pt x="244019" y="19175"/>
                  </a:lnTo>
                  <a:lnTo>
                    <a:pt x="248102" y="19175"/>
                  </a:lnTo>
                  <a:lnTo>
                    <a:pt x="249074" y="19165"/>
                  </a:lnTo>
                  <a:lnTo>
                    <a:pt x="250024" y="19148"/>
                  </a:lnTo>
                  <a:lnTo>
                    <a:pt x="250996" y="19126"/>
                  </a:lnTo>
                  <a:lnTo>
                    <a:pt x="251946" y="19099"/>
                  </a:lnTo>
                  <a:lnTo>
                    <a:pt x="252875" y="19066"/>
                  </a:lnTo>
                  <a:lnTo>
                    <a:pt x="253826" y="19028"/>
                  </a:lnTo>
                  <a:lnTo>
                    <a:pt x="254754" y="18984"/>
                  </a:lnTo>
                  <a:lnTo>
                    <a:pt x="255662" y="18930"/>
                  </a:lnTo>
                  <a:lnTo>
                    <a:pt x="256569" y="18875"/>
                  </a:lnTo>
                  <a:lnTo>
                    <a:pt x="257476" y="18815"/>
                  </a:lnTo>
                  <a:lnTo>
                    <a:pt x="258383" y="18744"/>
                  </a:lnTo>
                  <a:lnTo>
                    <a:pt x="259269" y="18673"/>
                  </a:lnTo>
                  <a:lnTo>
                    <a:pt x="260133" y="18596"/>
                  </a:lnTo>
                  <a:lnTo>
                    <a:pt x="260997" y="18509"/>
                  </a:lnTo>
                  <a:lnTo>
                    <a:pt x="261861" y="18422"/>
                  </a:lnTo>
                  <a:lnTo>
                    <a:pt x="262703" y="18329"/>
                  </a:lnTo>
                  <a:lnTo>
                    <a:pt x="263546" y="18230"/>
                  </a:lnTo>
                  <a:lnTo>
                    <a:pt x="264367" y="18127"/>
                  </a:lnTo>
                  <a:lnTo>
                    <a:pt x="265166" y="18017"/>
                  </a:lnTo>
                  <a:lnTo>
                    <a:pt x="265965" y="17903"/>
                  </a:lnTo>
                  <a:lnTo>
                    <a:pt x="266764" y="17788"/>
                  </a:lnTo>
                  <a:lnTo>
                    <a:pt x="267542" y="17662"/>
                  </a:lnTo>
                  <a:lnTo>
                    <a:pt x="268298" y="17537"/>
                  </a:lnTo>
                  <a:lnTo>
                    <a:pt x="269054" y="17405"/>
                  </a:lnTo>
                  <a:lnTo>
                    <a:pt x="269788" y="17269"/>
                  </a:lnTo>
                  <a:lnTo>
                    <a:pt x="270501" y="17127"/>
                  </a:lnTo>
                  <a:lnTo>
                    <a:pt x="271214" y="16985"/>
                  </a:lnTo>
                  <a:lnTo>
                    <a:pt x="271905" y="16837"/>
                  </a:lnTo>
                  <a:lnTo>
                    <a:pt x="272596" y="16684"/>
                  </a:lnTo>
                  <a:lnTo>
                    <a:pt x="273266" y="16526"/>
                  </a:lnTo>
                  <a:lnTo>
                    <a:pt x="273914" y="16368"/>
                  </a:lnTo>
                  <a:lnTo>
                    <a:pt x="274540" y="16198"/>
                  </a:lnTo>
                  <a:lnTo>
                    <a:pt x="275167" y="16034"/>
                  </a:lnTo>
                  <a:lnTo>
                    <a:pt x="275771" y="15859"/>
                  </a:lnTo>
                  <a:lnTo>
                    <a:pt x="276355" y="15685"/>
                  </a:lnTo>
                  <a:lnTo>
                    <a:pt x="276938" y="15504"/>
                  </a:lnTo>
                  <a:lnTo>
                    <a:pt x="277478" y="15319"/>
                  </a:lnTo>
                  <a:lnTo>
                    <a:pt x="278018" y="15133"/>
                  </a:lnTo>
                  <a:lnTo>
                    <a:pt x="278536" y="14947"/>
                  </a:lnTo>
                  <a:lnTo>
                    <a:pt x="279055" y="14750"/>
                  </a:lnTo>
                  <a:lnTo>
                    <a:pt x="279530" y="14554"/>
                  </a:lnTo>
                  <a:lnTo>
                    <a:pt x="280005" y="14357"/>
                  </a:lnTo>
                  <a:lnTo>
                    <a:pt x="280437" y="14155"/>
                  </a:lnTo>
                  <a:lnTo>
                    <a:pt x="280869" y="13947"/>
                  </a:lnTo>
                  <a:lnTo>
                    <a:pt x="281280" y="13740"/>
                  </a:lnTo>
                  <a:lnTo>
                    <a:pt x="281668" y="13527"/>
                  </a:lnTo>
                  <a:lnTo>
                    <a:pt x="282036" y="13314"/>
                  </a:lnTo>
                  <a:lnTo>
                    <a:pt x="282403" y="13101"/>
                  </a:lnTo>
                  <a:lnTo>
                    <a:pt x="282727" y="12882"/>
                  </a:lnTo>
                  <a:lnTo>
                    <a:pt x="283029" y="12658"/>
                  </a:lnTo>
                  <a:lnTo>
                    <a:pt x="283310" y="12434"/>
                  </a:lnTo>
                  <a:lnTo>
                    <a:pt x="283591" y="12210"/>
                  </a:lnTo>
                  <a:lnTo>
                    <a:pt x="283828" y="11981"/>
                  </a:lnTo>
                  <a:lnTo>
                    <a:pt x="284044"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4" y="8632"/>
                  </a:lnTo>
                  <a:lnTo>
                    <a:pt x="284736" y="8397"/>
                  </a:lnTo>
                  <a:lnTo>
                    <a:pt x="284606" y="8162"/>
                  </a:lnTo>
                  <a:lnTo>
                    <a:pt x="284476" y="7933"/>
                  </a:lnTo>
                  <a:lnTo>
                    <a:pt x="284304" y="7703"/>
                  </a:lnTo>
                  <a:lnTo>
                    <a:pt x="284109" y="7474"/>
                  </a:lnTo>
                  <a:lnTo>
                    <a:pt x="283893" y="7244"/>
                  </a:lnTo>
                  <a:lnTo>
                    <a:pt x="283656" y="7020"/>
                  </a:lnTo>
                  <a:lnTo>
                    <a:pt x="283396" y="6791"/>
                  </a:lnTo>
                  <a:lnTo>
                    <a:pt x="283116" y="6572"/>
                  </a:lnTo>
                  <a:lnTo>
                    <a:pt x="282835" y="6348"/>
                  </a:lnTo>
                  <a:lnTo>
                    <a:pt x="282511" y="6130"/>
                  </a:lnTo>
                  <a:lnTo>
                    <a:pt x="282165" y="5917"/>
                  </a:lnTo>
                  <a:lnTo>
                    <a:pt x="281798" y="5704"/>
                  </a:lnTo>
                  <a:lnTo>
                    <a:pt x="281409" y="5491"/>
                  </a:lnTo>
                  <a:lnTo>
                    <a:pt x="281020" y="5278"/>
                  </a:lnTo>
                  <a:lnTo>
                    <a:pt x="280588" y="5076"/>
                  </a:lnTo>
                  <a:lnTo>
                    <a:pt x="280135" y="4868"/>
                  </a:lnTo>
                  <a:lnTo>
                    <a:pt x="279681" y="4666"/>
                  </a:lnTo>
                  <a:lnTo>
                    <a:pt x="279184" y="4469"/>
                  </a:lnTo>
                  <a:lnTo>
                    <a:pt x="278688" y="4273"/>
                  </a:lnTo>
                  <a:lnTo>
                    <a:pt x="278147" y="4076"/>
                  </a:lnTo>
                  <a:lnTo>
                    <a:pt x="277607" y="3885"/>
                  </a:lnTo>
                  <a:lnTo>
                    <a:pt x="277046" y="3699"/>
                  </a:lnTo>
                  <a:lnTo>
                    <a:pt x="276463" y="3513"/>
                  </a:lnTo>
                  <a:lnTo>
                    <a:pt x="275858" y="3333"/>
                  </a:lnTo>
                  <a:lnTo>
                    <a:pt x="275231" y="3153"/>
                  </a:lnTo>
                  <a:lnTo>
                    <a:pt x="274583" y="2978"/>
                  </a:lnTo>
                  <a:lnTo>
                    <a:pt x="273935" y="2808"/>
                  </a:lnTo>
                  <a:lnTo>
                    <a:pt x="273244" y="2639"/>
                  </a:lnTo>
                  <a:lnTo>
                    <a:pt x="272553" y="2475"/>
                  </a:lnTo>
                  <a:lnTo>
                    <a:pt x="271862" y="2317"/>
                  </a:lnTo>
                  <a:lnTo>
                    <a:pt x="271127" y="2164"/>
                  </a:lnTo>
                  <a:lnTo>
                    <a:pt x="270415" y="2016"/>
                  </a:lnTo>
                  <a:lnTo>
                    <a:pt x="269659" y="1874"/>
                  </a:lnTo>
                  <a:lnTo>
                    <a:pt x="268903" y="1738"/>
                  </a:lnTo>
                  <a:lnTo>
                    <a:pt x="268147" y="1601"/>
                  </a:lnTo>
                  <a:lnTo>
                    <a:pt x="267369" y="1476"/>
                  </a:lnTo>
                  <a:lnTo>
                    <a:pt x="266570" y="1355"/>
                  </a:lnTo>
                  <a:lnTo>
                    <a:pt x="265771" y="1235"/>
                  </a:lnTo>
                  <a:lnTo>
                    <a:pt x="264971" y="1120"/>
                  </a:lnTo>
                  <a:lnTo>
                    <a:pt x="264151" y="1017"/>
                  </a:lnTo>
                  <a:lnTo>
                    <a:pt x="263330" y="913"/>
                  </a:lnTo>
                  <a:lnTo>
                    <a:pt x="262487" y="815"/>
                  </a:lnTo>
                  <a:lnTo>
                    <a:pt x="261645" y="722"/>
                  </a:lnTo>
                  <a:lnTo>
                    <a:pt x="260781" y="634"/>
                  </a:lnTo>
                  <a:lnTo>
                    <a:pt x="259917" y="558"/>
                  </a:lnTo>
                  <a:lnTo>
                    <a:pt x="259053" y="481"/>
                  </a:lnTo>
                  <a:lnTo>
                    <a:pt x="258167" y="410"/>
                  </a:lnTo>
                  <a:lnTo>
                    <a:pt x="257282" y="345"/>
                  </a:lnTo>
                  <a:lnTo>
                    <a:pt x="256374" y="285"/>
                  </a:lnTo>
                  <a:lnTo>
                    <a:pt x="255489" y="230"/>
                  </a:lnTo>
                  <a:lnTo>
                    <a:pt x="254582" y="181"/>
                  </a:lnTo>
                  <a:lnTo>
                    <a:pt x="253653" y="137"/>
                  </a:lnTo>
                  <a:lnTo>
                    <a:pt x="252746" y="104"/>
                  </a:lnTo>
                  <a:lnTo>
                    <a:pt x="251817" y="72"/>
                  </a:lnTo>
                  <a:lnTo>
                    <a:pt x="250888" y="44"/>
                  </a:lnTo>
                  <a:lnTo>
                    <a:pt x="249959" y="22"/>
                  </a:lnTo>
                  <a:lnTo>
                    <a:pt x="249009" y="11"/>
                  </a:lnTo>
                  <a:lnTo>
                    <a:pt x="248058" y="1"/>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flipH="1">
              <a:off x="5485801" y="1410300"/>
              <a:ext cx="1922581" cy="479400"/>
            </a:xfrm>
            <a:custGeom>
              <a:rect b="b" l="l" r="r" t="t"/>
              <a:pathLst>
                <a:path extrusionOk="0" fill="none" h="19176" w="285038">
                  <a:moveTo>
                    <a:pt x="1" y="1"/>
                  </a:moveTo>
                  <a:lnTo>
                    <a:pt x="1" y="19175"/>
                  </a:lnTo>
                  <a:lnTo>
                    <a:pt x="13199" y="19175"/>
                  </a:lnTo>
                  <a:lnTo>
                    <a:pt x="13199" y="8960"/>
                  </a:lnTo>
                  <a:lnTo>
                    <a:pt x="244019" y="8960"/>
                  </a:lnTo>
                  <a:lnTo>
                    <a:pt x="244019" y="19175"/>
                  </a:lnTo>
                  <a:lnTo>
                    <a:pt x="247108" y="19175"/>
                  </a:lnTo>
                  <a:lnTo>
                    <a:pt x="247108" y="19175"/>
                  </a:lnTo>
                  <a:lnTo>
                    <a:pt x="248102" y="19175"/>
                  </a:lnTo>
                  <a:lnTo>
                    <a:pt x="249074" y="19165"/>
                  </a:lnTo>
                  <a:lnTo>
                    <a:pt x="250024" y="19148"/>
                  </a:lnTo>
                  <a:lnTo>
                    <a:pt x="250996" y="19126"/>
                  </a:lnTo>
                  <a:lnTo>
                    <a:pt x="251946" y="19099"/>
                  </a:lnTo>
                  <a:lnTo>
                    <a:pt x="252875" y="19066"/>
                  </a:lnTo>
                  <a:lnTo>
                    <a:pt x="253826" y="19028"/>
                  </a:lnTo>
                  <a:lnTo>
                    <a:pt x="254754" y="18984"/>
                  </a:lnTo>
                  <a:lnTo>
                    <a:pt x="255662" y="18930"/>
                  </a:lnTo>
                  <a:lnTo>
                    <a:pt x="256569" y="18875"/>
                  </a:lnTo>
                  <a:lnTo>
                    <a:pt x="257476" y="18815"/>
                  </a:lnTo>
                  <a:lnTo>
                    <a:pt x="258383" y="18744"/>
                  </a:lnTo>
                  <a:lnTo>
                    <a:pt x="259269" y="18673"/>
                  </a:lnTo>
                  <a:lnTo>
                    <a:pt x="260133" y="18596"/>
                  </a:lnTo>
                  <a:lnTo>
                    <a:pt x="260997" y="18509"/>
                  </a:lnTo>
                  <a:lnTo>
                    <a:pt x="261861" y="18422"/>
                  </a:lnTo>
                  <a:lnTo>
                    <a:pt x="262703" y="18329"/>
                  </a:lnTo>
                  <a:lnTo>
                    <a:pt x="263546" y="18230"/>
                  </a:lnTo>
                  <a:lnTo>
                    <a:pt x="264367" y="18127"/>
                  </a:lnTo>
                  <a:lnTo>
                    <a:pt x="265166" y="18017"/>
                  </a:lnTo>
                  <a:lnTo>
                    <a:pt x="265965" y="17903"/>
                  </a:lnTo>
                  <a:lnTo>
                    <a:pt x="266764" y="17788"/>
                  </a:lnTo>
                  <a:lnTo>
                    <a:pt x="267542" y="17662"/>
                  </a:lnTo>
                  <a:lnTo>
                    <a:pt x="268298" y="17537"/>
                  </a:lnTo>
                  <a:lnTo>
                    <a:pt x="269054" y="17405"/>
                  </a:lnTo>
                  <a:lnTo>
                    <a:pt x="269788" y="17269"/>
                  </a:lnTo>
                  <a:lnTo>
                    <a:pt x="270501" y="17127"/>
                  </a:lnTo>
                  <a:lnTo>
                    <a:pt x="271214" y="16985"/>
                  </a:lnTo>
                  <a:lnTo>
                    <a:pt x="271905" y="16837"/>
                  </a:lnTo>
                  <a:lnTo>
                    <a:pt x="272596" y="16684"/>
                  </a:lnTo>
                  <a:lnTo>
                    <a:pt x="273266" y="16526"/>
                  </a:lnTo>
                  <a:lnTo>
                    <a:pt x="273914" y="16368"/>
                  </a:lnTo>
                  <a:lnTo>
                    <a:pt x="274540" y="16198"/>
                  </a:lnTo>
                  <a:lnTo>
                    <a:pt x="275167" y="16034"/>
                  </a:lnTo>
                  <a:lnTo>
                    <a:pt x="275771" y="15859"/>
                  </a:lnTo>
                  <a:lnTo>
                    <a:pt x="276355" y="15685"/>
                  </a:lnTo>
                  <a:lnTo>
                    <a:pt x="276938" y="15504"/>
                  </a:lnTo>
                  <a:lnTo>
                    <a:pt x="277478" y="15319"/>
                  </a:lnTo>
                  <a:lnTo>
                    <a:pt x="278018" y="15133"/>
                  </a:lnTo>
                  <a:lnTo>
                    <a:pt x="278536" y="14947"/>
                  </a:lnTo>
                  <a:lnTo>
                    <a:pt x="279055" y="14750"/>
                  </a:lnTo>
                  <a:lnTo>
                    <a:pt x="279530" y="14554"/>
                  </a:lnTo>
                  <a:lnTo>
                    <a:pt x="280005" y="14357"/>
                  </a:lnTo>
                  <a:lnTo>
                    <a:pt x="280437" y="14155"/>
                  </a:lnTo>
                  <a:lnTo>
                    <a:pt x="280869" y="13947"/>
                  </a:lnTo>
                  <a:lnTo>
                    <a:pt x="281280" y="13740"/>
                  </a:lnTo>
                  <a:lnTo>
                    <a:pt x="281668" y="13527"/>
                  </a:lnTo>
                  <a:lnTo>
                    <a:pt x="282036" y="13314"/>
                  </a:lnTo>
                  <a:lnTo>
                    <a:pt x="282403" y="13101"/>
                  </a:lnTo>
                  <a:lnTo>
                    <a:pt x="282727" y="12882"/>
                  </a:lnTo>
                  <a:lnTo>
                    <a:pt x="283029" y="12658"/>
                  </a:lnTo>
                  <a:lnTo>
                    <a:pt x="283310" y="12434"/>
                  </a:lnTo>
                  <a:lnTo>
                    <a:pt x="283591" y="12210"/>
                  </a:lnTo>
                  <a:lnTo>
                    <a:pt x="283828" y="11981"/>
                  </a:lnTo>
                  <a:lnTo>
                    <a:pt x="284044"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4" y="8632"/>
                  </a:lnTo>
                  <a:lnTo>
                    <a:pt x="284736" y="8397"/>
                  </a:lnTo>
                  <a:lnTo>
                    <a:pt x="284606" y="8162"/>
                  </a:lnTo>
                  <a:lnTo>
                    <a:pt x="284476" y="7933"/>
                  </a:lnTo>
                  <a:lnTo>
                    <a:pt x="284304" y="7703"/>
                  </a:lnTo>
                  <a:lnTo>
                    <a:pt x="284109" y="7474"/>
                  </a:lnTo>
                  <a:lnTo>
                    <a:pt x="283893" y="7244"/>
                  </a:lnTo>
                  <a:lnTo>
                    <a:pt x="283656" y="7020"/>
                  </a:lnTo>
                  <a:lnTo>
                    <a:pt x="283396" y="6791"/>
                  </a:lnTo>
                  <a:lnTo>
                    <a:pt x="283116" y="6572"/>
                  </a:lnTo>
                  <a:lnTo>
                    <a:pt x="282835" y="6348"/>
                  </a:lnTo>
                  <a:lnTo>
                    <a:pt x="282511" y="6130"/>
                  </a:lnTo>
                  <a:lnTo>
                    <a:pt x="282165" y="5917"/>
                  </a:lnTo>
                  <a:lnTo>
                    <a:pt x="281798" y="5704"/>
                  </a:lnTo>
                  <a:lnTo>
                    <a:pt x="281409" y="5491"/>
                  </a:lnTo>
                  <a:lnTo>
                    <a:pt x="281020" y="5278"/>
                  </a:lnTo>
                  <a:lnTo>
                    <a:pt x="280588" y="5076"/>
                  </a:lnTo>
                  <a:lnTo>
                    <a:pt x="280135" y="4868"/>
                  </a:lnTo>
                  <a:lnTo>
                    <a:pt x="279681" y="4666"/>
                  </a:lnTo>
                  <a:lnTo>
                    <a:pt x="279184" y="4469"/>
                  </a:lnTo>
                  <a:lnTo>
                    <a:pt x="278688" y="4273"/>
                  </a:lnTo>
                  <a:lnTo>
                    <a:pt x="278147" y="4076"/>
                  </a:lnTo>
                  <a:lnTo>
                    <a:pt x="277607" y="3885"/>
                  </a:lnTo>
                  <a:lnTo>
                    <a:pt x="277046" y="3699"/>
                  </a:lnTo>
                  <a:lnTo>
                    <a:pt x="276463" y="3513"/>
                  </a:lnTo>
                  <a:lnTo>
                    <a:pt x="275858" y="3333"/>
                  </a:lnTo>
                  <a:lnTo>
                    <a:pt x="275231" y="3153"/>
                  </a:lnTo>
                  <a:lnTo>
                    <a:pt x="274583" y="2978"/>
                  </a:lnTo>
                  <a:lnTo>
                    <a:pt x="273935" y="2808"/>
                  </a:lnTo>
                  <a:lnTo>
                    <a:pt x="273935" y="2808"/>
                  </a:lnTo>
                  <a:lnTo>
                    <a:pt x="273244" y="2639"/>
                  </a:lnTo>
                  <a:lnTo>
                    <a:pt x="272553" y="2475"/>
                  </a:lnTo>
                  <a:lnTo>
                    <a:pt x="271862" y="2317"/>
                  </a:lnTo>
                  <a:lnTo>
                    <a:pt x="271127" y="2164"/>
                  </a:lnTo>
                  <a:lnTo>
                    <a:pt x="270415" y="2016"/>
                  </a:lnTo>
                  <a:lnTo>
                    <a:pt x="269659" y="1874"/>
                  </a:lnTo>
                  <a:lnTo>
                    <a:pt x="268903" y="1738"/>
                  </a:lnTo>
                  <a:lnTo>
                    <a:pt x="268147" y="1601"/>
                  </a:lnTo>
                  <a:lnTo>
                    <a:pt x="267369" y="1476"/>
                  </a:lnTo>
                  <a:lnTo>
                    <a:pt x="266570" y="1355"/>
                  </a:lnTo>
                  <a:lnTo>
                    <a:pt x="265771" y="1235"/>
                  </a:lnTo>
                  <a:lnTo>
                    <a:pt x="264971" y="1120"/>
                  </a:lnTo>
                  <a:lnTo>
                    <a:pt x="264151" y="1017"/>
                  </a:lnTo>
                  <a:lnTo>
                    <a:pt x="263330" y="913"/>
                  </a:lnTo>
                  <a:lnTo>
                    <a:pt x="262487" y="815"/>
                  </a:lnTo>
                  <a:lnTo>
                    <a:pt x="261645" y="722"/>
                  </a:lnTo>
                  <a:lnTo>
                    <a:pt x="260781" y="634"/>
                  </a:lnTo>
                  <a:lnTo>
                    <a:pt x="259917" y="558"/>
                  </a:lnTo>
                  <a:lnTo>
                    <a:pt x="259053" y="481"/>
                  </a:lnTo>
                  <a:lnTo>
                    <a:pt x="258167" y="410"/>
                  </a:lnTo>
                  <a:lnTo>
                    <a:pt x="257282" y="345"/>
                  </a:lnTo>
                  <a:lnTo>
                    <a:pt x="256374" y="285"/>
                  </a:lnTo>
                  <a:lnTo>
                    <a:pt x="255489" y="230"/>
                  </a:lnTo>
                  <a:lnTo>
                    <a:pt x="254582" y="181"/>
                  </a:lnTo>
                  <a:lnTo>
                    <a:pt x="253653" y="137"/>
                  </a:lnTo>
                  <a:lnTo>
                    <a:pt x="252746" y="104"/>
                  </a:lnTo>
                  <a:lnTo>
                    <a:pt x="251817" y="72"/>
                  </a:lnTo>
                  <a:lnTo>
                    <a:pt x="250888" y="44"/>
                  </a:lnTo>
                  <a:lnTo>
                    <a:pt x="249959" y="22"/>
                  </a:lnTo>
                  <a:lnTo>
                    <a:pt x="249009" y="11"/>
                  </a:lnTo>
                  <a:lnTo>
                    <a:pt x="248058" y="1"/>
                  </a:lnTo>
                  <a:lnTo>
                    <a:pt x="247108" y="1"/>
                  </a:ln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flipH="1">
              <a:off x="7408376" y="1410300"/>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a:off x="6116654" y="2309625"/>
              <a:ext cx="1181872" cy="258300"/>
            </a:xfrm>
            <a:custGeom>
              <a:rect b="b" l="l" r="r" t="t"/>
              <a:pathLst>
                <a:path extrusionOk="0" h="10332" w="175222">
                  <a:moveTo>
                    <a:pt x="166798" y="2126"/>
                  </a:moveTo>
                  <a:lnTo>
                    <a:pt x="166798" y="8201"/>
                  </a:lnTo>
                  <a:lnTo>
                    <a:pt x="8425" y="8201"/>
                  </a:lnTo>
                  <a:lnTo>
                    <a:pt x="8425" y="2126"/>
                  </a:lnTo>
                  <a:close/>
                  <a:moveTo>
                    <a:pt x="0" y="1"/>
                  </a:moveTo>
                  <a:lnTo>
                    <a:pt x="0" y="10331"/>
                  </a:lnTo>
                  <a:lnTo>
                    <a:pt x="175222" y="10331"/>
                  </a:lnTo>
                  <a:lnTo>
                    <a:pt x="1752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a:off x="6116654" y="2309625"/>
              <a:ext cx="1181872" cy="258300"/>
            </a:xfrm>
            <a:custGeom>
              <a:rect b="b" l="l" r="r" t="t"/>
              <a:pathLst>
                <a:path extrusionOk="0" fill="none" h="10332" w="175222">
                  <a:moveTo>
                    <a:pt x="0" y="1"/>
                  </a:moveTo>
                  <a:lnTo>
                    <a:pt x="0" y="10331"/>
                  </a:lnTo>
                  <a:lnTo>
                    <a:pt x="175222" y="10331"/>
                  </a:lnTo>
                  <a:lnTo>
                    <a:pt x="175222" y="1"/>
                  </a:ln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a:off x="6173474" y="2362775"/>
              <a:ext cx="1068233" cy="151875"/>
            </a:xfrm>
            <a:custGeom>
              <a:rect b="b" l="l" r="r" t="t"/>
              <a:pathLst>
                <a:path extrusionOk="0" fill="none" h="6075" w="158374">
                  <a:moveTo>
                    <a:pt x="1" y="6075"/>
                  </a:moveTo>
                  <a:lnTo>
                    <a:pt x="1" y="0"/>
                  </a:lnTo>
                  <a:lnTo>
                    <a:pt x="158374" y="0"/>
                  </a:lnTo>
                  <a:lnTo>
                    <a:pt x="158374" y="6075"/>
                  </a:lnTo>
                  <a:lnTo>
                    <a:pt x="1" y="607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flipH="1">
              <a:off x="7241700" y="251462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flipH="1">
              <a:off x="5819294" y="1863325"/>
              <a:ext cx="1443390" cy="26375"/>
            </a:xfrm>
            <a:custGeom>
              <a:rect b="b" l="l" r="r" t="t"/>
              <a:pathLst>
                <a:path extrusionOk="0" h="1055" w="213994">
                  <a:moveTo>
                    <a:pt x="0" y="0"/>
                  </a:moveTo>
                  <a:lnTo>
                    <a:pt x="0" y="1054"/>
                  </a:lnTo>
                  <a:lnTo>
                    <a:pt x="213994" y="1054"/>
                  </a:lnTo>
                  <a:lnTo>
                    <a:pt x="213994" y="0"/>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flipH="1">
              <a:off x="5819294" y="1772075"/>
              <a:ext cx="1443390" cy="38000"/>
            </a:xfrm>
            <a:custGeom>
              <a:rect b="b" l="l" r="r" t="t"/>
              <a:pathLst>
                <a:path extrusionOk="0" h="1520" w="213994">
                  <a:moveTo>
                    <a:pt x="0" y="1"/>
                  </a:moveTo>
                  <a:lnTo>
                    <a:pt x="0" y="1520"/>
                  </a:lnTo>
                  <a:lnTo>
                    <a:pt x="213994" y="1520"/>
                  </a:lnTo>
                  <a:lnTo>
                    <a:pt x="213994" y="1"/>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flipH="1">
              <a:off x="5819294" y="1687400"/>
              <a:ext cx="1443390" cy="31575"/>
            </a:xfrm>
            <a:custGeom>
              <a:rect b="b" l="l" r="r" t="t"/>
              <a:pathLst>
                <a:path extrusionOk="0" h="1263" w="213994">
                  <a:moveTo>
                    <a:pt x="0" y="1"/>
                  </a:moveTo>
                  <a:lnTo>
                    <a:pt x="0" y="1263"/>
                  </a:lnTo>
                  <a:lnTo>
                    <a:pt x="213994" y="1263"/>
                  </a:lnTo>
                  <a:lnTo>
                    <a:pt x="213994" y="1"/>
                  </a:lnTo>
                  <a:close/>
                </a:path>
              </a:pathLst>
            </a:custGeom>
            <a:solidFill>
              <a:srgbClr val="FFCC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flipH="1">
              <a:off x="6173474" y="2362775"/>
              <a:ext cx="1068233" cy="151875"/>
            </a:xfrm>
            <a:custGeom>
              <a:rect b="b" l="l" r="r" t="t"/>
              <a:pathLst>
                <a:path extrusionOk="0" h="6075" w="158374">
                  <a:moveTo>
                    <a:pt x="1" y="0"/>
                  </a:moveTo>
                  <a:lnTo>
                    <a:pt x="1" y="6075"/>
                  </a:lnTo>
                  <a:lnTo>
                    <a:pt x="158374" y="6075"/>
                  </a:lnTo>
                  <a:lnTo>
                    <a:pt x="158374" y="0"/>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flipH="1">
              <a:off x="5485801" y="1818100"/>
              <a:ext cx="2078323" cy="2220025"/>
            </a:xfrm>
            <a:custGeom>
              <a:rect b="b" l="l" r="r" t="t"/>
              <a:pathLst>
                <a:path extrusionOk="0" h="88801" w="308128">
                  <a:moveTo>
                    <a:pt x="214599" y="19662"/>
                  </a:moveTo>
                  <a:lnTo>
                    <a:pt x="214599" y="29992"/>
                  </a:lnTo>
                  <a:lnTo>
                    <a:pt x="39377" y="29992"/>
                  </a:lnTo>
                  <a:lnTo>
                    <a:pt x="39377" y="19662"/>
                  </a:lnTo>
                  <a:close/>
                  <a:moveTo>
                    <a:pt x="308128" y="1"/>
                  </a:moveTo>
                  <a:lnTo>
                    <a:pt x="307307" y="279"/>
                  </a:lnTo>
                  <a:lnTo>
                    <a:pt x="306486" y="553"/>
                  </a:lnTo>
                  <a:lnTo>
                    <a:pt x="305622" y="820"/>
                  </a:lnTo>
                  <a:lnTo>
                    <a:pt x="304715" y="1083"/>
                  </a:lnTo>
                  <a:lnTo>
                    <a:pt x="303808" y="1334"/>
                  </a:lnTo>
                  <a:lnTo>
                    <a:pt x="302858" y="1580"/>
                  </a:lnTo>
                  <a:lnTo>
                    <a:pt x="301864" y="1820"/>
                  </a:lnTo>
                  <a:lnTo>
                    <a:pt x="300870" y="2055"/>
                  </a:lnTo>
                  <a:lnTo>
                    <a:pt x="299833" y="2279"/>
                  </a:lnTo>
                  <a:lnTo>
                    <a:pt x="298775" y="2497"/>
                  </a:lnTo>
                  <a:lnTo>
                    <a:pt x="297673" y="2705"/>
                  </a:lnTo>
                  <a:lnTo>
                    <a:pt x="296572" y="2907"/>
                  </a:lnTo>
                  <a:lnTo>
                    <a:pt x="295427" y="3098"/>
                  </a:lnTo>
                  <a:lnTo>
                    <a:pt x="294282" y="3284"/>
                  </a:lnTo>
                  <a:lnTo>
                    <a:pt x="293094" y="3459"/>
                  </a:lnTo>
                  <a:lnTo>
                    <a:pt x="291885" y="3628"/>
                  </a:lnTo>
                  <a:lnTo>
                    <a:pt x="290675" y="3787"/>
                  </a:lnTo>
                  <a:lnTo>
                    <a:pt x="289422" y="3934"/>
                  </a:lnTo>
                  <a:lnTo>
                    <a:pt x="288169" y="4076"/>
                  </a:lnTo>
                  <a:lnTo>
                    <a:pt x="286873" y="4207"/>
                  </a:lnTo>
                  <a:lnTo>
                    <a:pt x="285577" y="4333"/>
                  </a:lnTo>
                  <a:lnTo>
                    <a:pt x="284260" y="4442"/>
                  </a:lnTo>
                  <a:lnTo>
                    <a:pt x="282920" y="4546"/>
                  </a:lnTo>
                  <a:lnTo>
                    <a:pt x="281560" y="4639"/>
                  </a:lnTo>
                  <a:lnTo>
                    <a:pt x="280199" y="4721"/>
                  </a:lnTo>
                  <a:lnTo>
                    <a:pt x="278795" y="4792"/>
                  </a:lnTo>
                  <a:lnTo>
                    <a:pt x="277412"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6" y="88561"/>
                  </a:lnTo>
                  <a:lnTo>
                    <a:pt x="280242" y="88500"/>
                  </a:lnTo>
                  <a:lnTo>
                    <a:pt x="281128" y="88440"/>
                  </a:lnTo>
                  <a:lnTo>
                    <a:pt x="282013" y="88375"/>
                  </a:lnTo>
                  <a:lnTo>
                    <a:pt x="282877" y="88304"/>
                  </a:lnTo>
                  <a:lnTo>
                    <a:pt x="283741" y="88227"/>
                  </a:lnTo>
                  <a:lnTo>
                    <a:pt x="284584" y="88145"/>
                  </a:lnTo>
                  <a:lnTo>
                    <a:pt x="285426" y="88058"/>
                  </a:lnTo>
                  <a:lnTo>
                    <a:pt x="286247" y="87971"/>
                  </a:lnTo>
                  <a:lnTo>
                    <a:pt x="287068" y="87872"/>
                  </a:lnTo>
                  <a:lnTo>
                    <a:pt x="287867" y="87768"/>
                  </a:lnTo>
                  <a:lnTo>
                    <a:pt x="288666" y="87665"/>
                  </a:lnTo>
                  <a:lnTo>
                    <a:pt x="289444" y="87555"/>
                  </a:lnTo>
                  <a:lnTo>
                    <a:pt x="290221" y="87435"/>
                  </a:lnTo>
                  <a:lnTo>
                    <a:pt x="290977" y="87315"/>
                  </a:lnTo>
                  <a:lnTo>
                    <a:pt x="291733" y="87195"/>
                  </a:lnTo>
                  <a:lnTo>
                    <a:pt x="292468" y="87064"/>
                  </a:lnTo>
                  <a:lnTo>
                    <a:pt x="293181" y="86933"/>
                  </a:lnTo>
                  <a:lnTo>
                    <a:pt x="293893" y="86791"/>
                  </a:lnTo>
                  <a:lnTo>
                    <a:pt x="294585" y="86654"/>
                  </a:lnTo>
                  <a:lnTo>
                    <a:pt x="295276" y="86506"/>
                  </a:lnTo>
                  <a:lnTo>
                    <a:pt x="295945" y="86354"/>
                  </a:lnTo>
                  <a:lnTo>
                    <a:pt x="296593" y="86201"/>
                  </a:lnTo>
                  <a:lnTo>
                    <a:pt x="297220" y="86048"/>
                  </a:lnTo>
                  <a:lnTo>
                    <a:pt x="297846" y="85884"/>
                  </a:lnTo>
                  <a:lnTo>
                    <a:pt x="298451" y="85720"/>
                  </a:lnTo>
                  <a:lnTo>
                    <a:pt x="299056" y="85550"/>
                  </a:lnTo>
                  <a:lnTo>
                    <a:pt x="299617"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0" y="83059"/>
                  </a:lnTo>
                  <a:lnTo>
                    <a:pt x="305536" y="82846"/>
                  </a:lnTo>
                  <a:lnTo>
                    <a:pt x="305860" y="82633"/>
                  </a:lnTo>
                  <a:lnTo>
                    <a:pt x="306162" y="82415"/>
                  </a:lnTo>
                  <a:lnTo>
                    <a:pt x="306443" y="82196"/>
                  </a:lnTo>
                  <a:lnTo>
                    <a:pt x="306702" y="81972"/>
                  </a:lnTo>
                  <a:lnTo>
                    <a:pt x="306940" y="81748"/>
                  </a:lnTo>
                  <a:lnTo>
                    <a:pt x="307156" y="81524"/>
                  </a:lnTo>
                  <a:lnTo>
                    <a:pt x="307372" y="81295"/>
                  </a:lnTo>
                  <a:lnTo>
                    <a:pt x="307545" y="81065"/>
                  </a:lnTo>
                  <a:lnTo>
                    <a:pt x="307696" y="80836"/>
                  </a:lnTo>
                  <a:lnTo>
                    <a:pt x="307826" y="80601"/>
                  </a:lnTo>
                  <a:lnTo>
                    <a:pt x="307934" y="80366"/>
                  </a:lnTo>
                  <a:lnTo>
                    <a:pt x="307998" y="80126"/>
                  </a:lnTo>
                  <a:lnTo>
                    <a:pt x="308063" y="79885"/>
                  </a:lnTo>
                  <a:lnTo>
                    <a:pt x="308106" y="79645"/>
                  </a:lnTo>
                  <a:lnTo>
                    <a:pt x="308128" y="79405"/>
                  </a:lnTo>
                  <a:lnTo>
                    <a:pt x="308128" y="73313"/>
                  </a:lnTo>
                  <a:lnTo>
                    <a:pt x="294217" y="75264"/>
                  </a:lnTo>
                  <a:lnTo>
                    <a:pt x="294217" y="32210"/>
                  </a:lnTo>
                  <a:lnTo>
                    <a:pt x="308128" y="30255"/>
                  </a:lnTo>
                  <a:lnTo>
                    <a:pt x="308128" y="24540"/>
                  </a:lnTo>
                  <a:lnTo>
                    <a:pt x="307696" y="24491"/>
                  </a:lnTo>
                  <a:lnTo>
                    <a:pt x="307264" y="24437"/>
                  </a:lnTo>
                  <a:lnTo>
                    <a:pt x="306443" y="24316"/>
                  </a:lnTo>
                  <a:lnTo>
                    <a:pt x="305622"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5" y="21252"/>
                  </a:lnTo>
                  <a:lnTo>
                    <a:pt x="296010" y="20973"/>
                  </a:lnTo>
                  <a:lnTo>
                    <a:pt x="295557" y="20689"/>
                  </a:lnTo>
                  <a:lnTo>
                    <a:pt x="295146" y="20394"/>
                  </a:lnTo>
                  <a:lnTo>
                    <a:pt x="294757" y="20099"/>
                  </a:lnTo>
                  <a:lnTo>
                    <a:pt x="294412" y="19788"/>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57" y="12757"/>
                  </a:lnTo>
                  <a:lnTo>
                    <a:pt x="295146" y="12456"/>
                  </a:lnTo>
                  <a:lnTo>
                    <a:pt x="295557" y="12167"/>
                  </a:lnTo>
                  <a:lnTo>
                    <a:pt x="296010" y="11877"/>
                  </a:lnTo>
                  <a:lnTo>
                    <a:pt x="296485"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2" y="8671"/>
                  </a:lnTo>
                  <a:lnTo>
                    <a:pt x="306443" y="8539"/>
                  </a:lnTo>
                  <a:lnTo>
                    <a:pt x="307264" y="8419"/>
                  </a:lnTo>
                  <a:lnTo>
                    <a:pt x="307696" y="8365"/>
                  </a:lnTo>
                  <a:lnTo>
                    <a:pt x="308128" y="8315"/>
                  </a:lnTo>
                  <a:lnTo>
                    <a:pt x="308128" y="1"/>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flipH="1">
              <a:off x="5485801" y="1818100"/>
              <a:ext cx="2078323" cy="2220025"/>
            </a:xfrm>
            <a:custGeom>
              <a:rect b="b" l="l" r="r" t="t"/>
              <a:pathLst>
                <a:path extrusionOk="0" fill="none" h="88801" w="308128">
                  <a:moveTo>
                    <a:pt x="308128" y="1"/>
                  </a:moveTo>
                  <a:lnTo>
                    <a:pt x="308128" y="1"/>
                  </a:lnTo>
                  <a:lnTo>
                    <a:pt x="307307" y="279"/>
                  </a:lnTo>
                  <a:lnTo>
                    <a:pt x="306486" y="553"/>
                  </a:lnTo>
                  <a:lnTo>
                    <a:pt x="305622" y="820"/>
                  </a:lnTo>
                  <a:lnTo>
                    <a:pt x="304715" y="1083"/>
                  </a:lnTo>
                  <a:lnTo>
                    <a:pt x="303808" y="1334"/>
                  </a:lnTo>
                  <a:lnTo>
                    <a:pt x="302858" y="1580"/>
                  </a:lnTo>
                  <a:lnTo>
                    <a:pt x="301864" y="1820"/>
                  </a:lnTo>
                  <a:lnTo>
                    <a:pt x="300870" y="2055"/>
                  </a:lnTo>
                  <a:lnTo>
                    <a:pt x="299833" y="2279"/>
                  </a:lnTo>
                  <a:lnTo>
                    <a:pt x="298775" y="2497"/>
                  </a:lnTo>
                  <a:lnTo>
                    <a:pt x="297673" y="2705"/>
                  </a:lnTo>
                  <a:lnTo>
                    <a:pt x="296572" y="2907"/>
                  </a:lnTo>
                  <a:lnTo>
                    <a:pt x="295427" y="3098"/>
                  </a:lnTo>
                  <a:lnTo>
                    <a:pt x="294282" y="3284"/>
                  </a:lnTo>
                  <a:lnTo>
                    <a:pt x="293094" y="3459"/>
                  </a:lnTo>
                  <a:lnTo>
                    <a:pt x="291885" y="3628"/>
                  </a:lnTo>
                  <a:lnTo>
                    <a:pt x="290675" y="3787"/>
                  </a:lnTo>
                  <a:lnTo>
                    <a:pt x="289422" y="3934"/>
                  </a:lnTo>
                  <a:lnTo>
                    <a:pt x="288169" y="4076"/>
                  </a:lnTo>
                  <a:lnTo>
                    <a:pt x="286873" y="4207"/>
                  </a:lnTo>
                  <a:lnTo>
                    <a:pt x="285577" y="4333"/>
                  </a:lnTo>
                  <a:lnTo>
                    <a:pt x="284260" y="4442"/>
                  </a:lnTo>
                  <a:lnTo>
                    <a:pt x="282920" y="4546"/>
                  </a:lnTo>
                  <a:lnTo>
                    <a:pt x="281560" y="4639"/>
                  </a:lnTo>
                  <a:lnTo>
                    <a:pt x="280199" y="4721"/>
                  </a:lnTo>
                  <a:lnTo>
                    <a:pt x="278795" y="4792"/>
                  </a:lnTo>
                  <a:lnTo>
                    <a:pt x="277412"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6" y="88561"/>
                  </a:lnTo>
                  <a:lnTo>
                    <a:pt x="280242" y="88500"/>
                  </a:lnTo>
                  <a:lnTo>
                    <a:pt x="281128" y="88440"/>
                  </a:lnTo>
                  <a:lnTo>
                    <a:pt x="282013" y="88375"/>
                  </a:lnTo>
                  <a:lnTo>
                    <a:pt x="282877" y="88304"/>
                  </a:lnTo>
                  <a:lnTo>
                    <a:pt x="283741" y="88227"/>
                  </a:lnTo>
                  <a:lnTo>
                    <a:pt x="284584" y="88145"/>
                  </a:lnTo>
                  <a:lnTo>
                    <a:pt x="285426" y="88058"/>
                  </a:lnTo>
                  <a:lnTo>
                    <a:pt x="286247" y="87971"/>
                  </a:lnTo>
                  <a:lnTo>
                    <a:pt x="287068" y="87872"/>
                  </a:lnTo>
                  <a:lnTo>
                    <a:pt x="287867" y="87768"/>
                  </a:lnTo>
                  <a:lnTo>
                    <a:pt x="288666" y="87665"/>
                  </a:lnTo>
                  <a:lnTo>
                    <a:pt x="289444" y="87555"/>
                  </a:lnTo>
                  <a:lnTo>
                    <a:pt x="290221" y="87435"/>
                  </a:lnTo>
                  <a:lnTo>
                    <a:pt x="290977" y="87315"/>
                  </a:lnTo>
                  <a:lnTo>
                    <a:pt x="291733" y="87195"/>
                  </a:lnTo>
                  <a:lnTo>
                    <a:pt x="292468" y="87064"/>
                  </a:lnTo>
                  <a:lnTo>
                    <a:pt x="293181" y="86933"/>
                  </a:lnTo>
                  <a:lnTo>
                    <a:pt x="293893" y="86791"/>
                  </a:lnTo>
                  <a:lnTo>
                    <a:pt x="294585" y="86654"/>
                  </a:lnTo>
                  <a:lnTo>
                    <a:pt x="295276" y="86506"/>
                  </a:lnTo>
                  <a:lnTo>
                    <a:pt x="295945" y="86354"/>
                  </a:lnTo>
                  <a:lnTo>
                    <a:pt x="296593" y="86201"/>
                  </a:lnTo>
                  <a:lnTo>
                    <a:pt x="297220" y="86048"/>
                  </a:lnTo>
                  <a:lnTo>
                    <a:pt x="297846" y="85884"/>
                  </a:lnTo>
                  <a:lnTo>
                    <a:pt x="298451" y="85720"/>
                  </a:lnTo>
                  <a:lnTo>
                    <a:pt x="299056" y="85550"/>
                  </a:lnTo>
                  <a:lnTo>
                    <a:pt x="299617"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0" y="83059"/>
                  </a:lnTo>
                  <a:lnTo>
                    <a:pt x="305536" y="82846"/>
                  </a:lnTo>
                  <a:lnTo>
                    <a:pt x="305860" y="82633"/>
                  </a:lnTo>
                  <a:lnTo>
                    <a:pt x="306162" y="82415"/>
                  </a:lnTo>
                  <a:lnTo>
                    <a:pt x="306443" y="82196"/>
                  </a:lnTo>
                  <a:lnTo>
                    <a:pt x="306702" y="81972"/>
                  </a:lnTo>
                  <a:lnTo>
                    <a:pt x="306940" y="81748"/>
                  </a:lnTo>
                  <a:lnTo>
                    <a:pt x="307156" y="81524"/>
                  </a:lnTo>
                  <a:lnTo>
                    <a:pt x="307372" y="81295"/>
                  </a:lnTo>
                  <a:lnTo>
                    <a:pt x="307545" y="81065"/>
                  </a:lnTo>
                  <a:lnTo>
                    <a:pt x="307696" y="80836"/>
                  </a:lnTo>
                  <a:lnTo>
                    <a:pt x="307826" y="80601"/>
                  </a:lnTo>
                  <a:lnTo>
                    <a:pt x="307934" y="80366"/>
                  </a:lnTo>
                  <a:lnTo>
                    <a:pt x="307998" y="80126"/>
                  </a:lnTo>
                  <a:lnTo>
                    <a:pt x="308063" y="79885"/>
                  </a:lnTo>
                  <a:lnTo>
                    <a:pt x="308106" y="79645"/>
                  </a:lnTo>
                  <a:lnTo>
                    <a:pt x="308128" y="79405"/>
                  </a:lnTo>
                  <a:lnTo>
                    <a:pt x="308128" y="73313"/>
                  </a:lnTo>
                  <a:lnTo>
                    <a:pt x="294217" y="75264"/>
                  </a:lnTo>
                  <a:lnTo>
                    <a:pt x="294217" y="32210"/>
                  </a:lnTo>
                  <a:lnTo>
                    <a:pt x="308128" y="30255"/>
                  </a:lnTo>
                  <a:lnTo>
                    <a:pt x="308128" y="24540"/>
                  </a:lnTo>
                  <a:lnTo>
                    <a:pt x="308128" y="24540"/>
                  </a:lnTo>
                  <a:lnTo>
                    <a:pt x="307696" y="24491"/>
                  </a:lnTo>
                  <a:lnTo>
                    <a:pt x="307264" y="24437"/>
                  </a:lnTo>
                  <a:lnTo>
                    <a:pt x="306443" y="24316"/>
                  </a:lnTo>
                  <a:lnTo>
                    <a:pt x="305622"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5" y="21252"/>
                  </a:lnTo>
                  <a:lnTo>
                    <a:pt x="296010" y="20973"/>
                  </a:lnTo>
                  <a:lnTo>
                    <a:pt x="295557" y="20689"/>
                  </a:lnTo>
                  <a:lnTo>
                    <a:pt x="295146" y="20394"/>
                  </a:lnTo>
                  <a:lnTo>
                    <a:pt x="294757" y="20099"/>
                  </a:lnTo>
                  <a:lnTo>
                    <a:pt x="294412" y="19788"/>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57" y="12757"/>
                  </a:lnTo>
                  <a:lnTo>
                    <a:pt x="295146" y="12456"/>
                  </a:lnTo>
                  <a:lnTo>
                    <a:pt x="295557" y="12167"/>
                  </a:lnTo>
                  <a:lnTo>
                    <a:pt x="296010" y="11877"/>
                  </a:lnTo>
                  <a:lnTo>
                    <a:pt x="296485"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2" y="8671"/>
                  </a:lnTo>
                  <a:lnTo>
                    <a:pt x="306443" y="8539"/>
                  </a:lnTo>
                  <a:lnTo>
                    <a:pt x="307264" y="8419"/>
                  </a:lnTo>
                  <a:lnTo>
                    <a:pt x="307696" y="8365"/>
                  </a:lnTo>
                  <a:lnTo>
                    <a:pt x="308128" y="8315"/>
                  </a:lnTo>
                  <a:lnTo>
                    <a:pt x="308128"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flipH="1">
              <a:off x="6116654" y="2309625"/>
              <a:ext cx="1181872" cy="258300"/>
            </a:xfrm>
            <a:custGeom>
              <a:rect b="b" l="l" r="r" t="t"/>
              <a:pathLst>
                <a:path extrusionOk="0" fill="none" h="10332" w="175222">
                  <a:moveTo>
                    <a:pt x="0" y="10331"/>
                  </a:moveTo>
                  <a:lnTo>
                    <a:pt x="0" y="1"/>
                  </a:lnTo>
                  <a:lnTo>
                    <a:pt x="175222" y="1"/>
                  </a:lnTo>
                  <a:lnTo>
                    <a:pt x="175222" y="10331"/>
                  </a:lnTo>
                  <a:lnTo>
                    <a:pt x="0" y="1033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flipH="1">
              <a:off x="7298520" y="2567900"/>
              <a:ext cx="7"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flipH="1">
              <a:off x="5429123" y="1357050"/>
              <a:ext cx="2191680" cy="2734200"/>
            </a:xfrm>
            <a:custGeom>
              <a:rect b="b" l="l" r="r" t="t"/>
              <a:pathLst>
                <a:path extrusionOk="0" h="109368" w="324934">
                  <a:moveTo>
                    <a:pt x="267088" y="13215"/>
                  </a:moveTo>
                  <a:lnTo>
                    <a:pt x="267088" y="14477"/>
                  </a:lnTo>
                  <a:lnTo>
                    <a:pt x="53094" y="14477"/>
                  </a:lnTo>
                  <a:lnTo>
                    <a:pt x="53094" y="13215"/>
                  </a:lnTo>
                  <a:close/>
                  <a:moveTo>
                    <a:pt x="267088" y="16602"/>
                  </a:moveTo>
                  <a:lnTo>
                    <a:pt x="267088" y="18121"/>
                  </a:lnTo>
                  <a:lnTo>
                    <a:pt x="53094" y="18121"/>
                  </a:lnTo>
                  <a:lnTo>
                    <a:pt x="53094" y="16602"/>
                  </a:lnTo>
                  <a:close/>
                  <a:moveTo>
                    <a:pt x="267088" y="20251"/>
                  </a:moveTo>
                  <a:lnTo>
                    <a:pt x="267088" y="21305"/>
                  </a:lnTo>
                  <a:lnTo>
                    <a:pt x="53094" y="21305"/>
                  </a:lnTo>
                  <a:lnTo>
                    <a:pt x="53094" y="20251"/>
                  </a:lnTo>
                  <a:close/>
                  <a:moveTo>
                    <a:pt x="279551" y="2131"/>
                  </a:moveTo>
                  <a:lnTo>
                    <a:pt x="280502" y="2141"/>
                  </a:lnTo>
                  <a:lnTo>
                    <a:pt x="281452" y="2152"/>
                  </a:lnTo>
                  <a:lnTo>
                    <a:pt x="282381" y="2174"/>
                  </a:lnTo>
                  <a:lnTo>
                    <a:pt x="283310" y="2202"/>
                  </a:lnTo>
                  <a:lnTo>
                    <a:pt x="284239" y="2234"/>
                  </a:lnTo>
                  <a:lnTo>
                    <a:pt x="285146" y="2267"/>
                  </a:lnTo>
                  <a:lnTo>
                    <a:pt x="286075" y="2311"/>
                  </a:lnTo>
                  <a:lnTo>
                    <a:pt x="286982" y="2360"/>
                  </a:lnTo>
                  <a:lnTo>
                    <a:pt x="287867" y="2415"/>
                  </a:lnTo>
                  <a:lnTo>
                    <a:pt x="288775" y="2475"/>
                  </a:lnTo>
                  <a:lnTo>
                    <a:pt x="289660" y="2540"/>
                  </a:lnTo>
                  <a:lnTo>
                    <a:pt x="290546" y="2611"/>
                  </a:lnTo>
                  <a:lnTo>
                    <a:pt x="291410" y="2688"/>
                  </a:lnTo>
                  <a:lnTo>
                    <a:pt x="292274" y="2764"/>
                  </a:lnTo>
                  <a:lnTo>
                    <a:pt x="293138" y="2852"/>
                  </a:lnTo>
                  <a:lnTo>
                    <a:pt x="293980" y="2945"/>
                  </a:lnTo>
                  <a:lnTo>
                    <a:pt x="294823" y="3043"/>
                  </a:lnTo>
                  <a:lnTo>
                    <a:pt x="295644" y="3147"/>
                  </a:lnTo>
                  <a:lnTo>
                    <a:pt x="296464" y="3250"/>
                  </a:lnTo>
                  <a:lnTo>
                    <a:pt x="297264" y="3365"/>
                  </a:lnTo>
                  <a:lnTo>
                    <a:pt x="298063" y="3485"/>
                  </a:lnTo>
                  <a:lnTo>
                    <a:pt x="298862" y="3606"/>
                  </a:lnTo>
                  <a:lnTo>
                    <a:pt x="299640" y="3731"/>
                  </a:lnTo>
                  <a:lnTo>
                    <a:pt x="300396" y="3868"/>
                  </a:lnTo>
                  <a:lnTo>
                    <a:pt x="301152" y="4004"/>
                  </a:lnTo>
                  <a:lnTo>
                    <a:pt x="301908" y="4146"/>
                  </a:lnTo>
                  <a:lnTo>
                    <a:pt x="302620" y="4294"/>
                  </a:lnTo>
                  <a:lnTo>
                    <a:pt x="303355" y="4447"/>
                  </a:lnTo>
                  <a:lnTo>
                    <a:pt x="304046" y="4605"/>
                  </a:lnTo>
                  <a:lnTo>
                    <a:pt x="304737" y="4769"/>
                  </a:lnTo>
                  <a:lnTo>
                    <a:pt x="305428" y="4938"/>
                  </a:lnTo>
                  <a:lnTo>
                    <a:pt x="306076" y="5108"/>
                  </a:lnTo>
                  <a:lnTo>
                    <a:pt x="306724" y="5283"/>
                  </a:lnTo>
                  <a:lnTo>
                    <a:pt x="307351" y="5463"/>
                  </a:lnTo>
                  <a:lnTo>
                    <a:pt x="307956" y="5643"/>
                  </a:lnTo>
                  <a:lnTo>
                    <a:pt x="308539" y="5829"/>
                  </a:lnTo>
                  <a:lnTo>
                    <a:pt x="309100" y="6015"/>
                  </a:lnTo>
                  <a:lnTo>
                    <a:pt x="309640" y="6206"/>
                  </a:lnTo>
                  <a:lnTo>
                    <a:pt x="310181" y="6403"/>
                  </a:lnTo>
                  <a:lnTo>
                    <a:pt x="310677" y="6599"/>
                  </a:lnTo>
                  <a:lnTo>
                    <a:pt x="311174" y="6796"/>
                  </a:lnTo>
                  <a:lnTo>
                    <a:pt x="311628" y="6998"/>
                  </a:lnTo>
                  <a:lnTo>
                    <a:pt x="312081" y="7206"/>
                  </a:lnTo>
                  <a:lnTo>
                    <a:pt x="312513" y="7408"/>
                  </a:lnTo>
                  <a:lnTo>
                    <a:pt x="312902" y="7621"/>
                  </a:lnTo>
                  <a:lnTo>
                    <a:pt x="313291" y="7834"/>
                  </a:lnTo>
                  <a:lnTo>
                    <a:pt x="313658" y="8047"/>
                  </a:lnTo>
                  <a:lnTo>
                    <a:pt x="314004" y="8260"/>
                  </a:lnTo>
                  <a:lnTo>
                    <a:pt x="314328" y="8478"/>
                  </a:lnTo>
                  <a:lnTo>
                    <a:pt x="314609" y="8702"/>
                  </a:lnTo>
                  <a:lnTo>
                    <a:pt x="314889" y="8921"/>
                  </a:lnTo>
                  <a:lnTo>
                    <a:pt x="315149" y="9150"/>
                  </a:lnTo>
                  <a:lnTo>
                    <a:pt x="315386" y="9374"/>
                  </a:lnTo>
                  <a:lnTo>
                    <a:pt x="315602" y="9604"/>
                  </a:lnTo>
                  <a:lnTo>
                    <a:pt x="315797" y="9833"/>
                  </a:lnTo>
                  <a:lnTo>
                    <a:pt x="315969" y="10063"/>
                  </a:lnTo>
                  <a:lnTo>
                    <a:pt x="316099" y="10292"/>
                  </a:lnTo>
                  <a:lnTo>
                    <a:pt x="316229" y="10527"/>
                  </a:lnTo>
                  <a:lnTo>
                    <a:pt x="316337"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37" y="13881"/>
                  </a:lnTo>
                  <a:lnTo>
                    <a:pt x="315321" y="14111"/>
                  </a:lnTo>
                  <a:lnTo>
                    <a:pt x="315084" y="14340"/>
                  </a:lnTo>
                  <a:lnTo>
                    <a:pt x="314803" y="14564"/>
                  </a:lnTo>
                  <a:lnTo>
                    <a:pt x="314522" y="14788"/>
                  </a:lnTo>
                  <a:lnTo>
                    <a:pt x="314220" y="15012"/>
                  </a:lnTo>
                  <a:lnTo>
                    <a:pt x="313896" y="15231"/>
                  </a:lnTo>
                  <a:lnTo>
                    <a:pt x="313529" y="15444"/>
                  </a:lnTo>
                  <a:lnTo>
                    <a:pt x="313161" y="15657"/>
                  </a:lnTo>
                  <a:lnTo>
                    <a:pt x="312773" y="15870"/>
                  </a:lnTo>
                  <a:lnTo>
                    <a:pt x="312362" y="16077"/>
                  </a:lnTo>
                  <a:lnTo>
                    <a:pt x="311930" y="16285"/>
                  </a:lnTo>
                  <a:lnTo>
                    <a:pt x="311498" y="16487"/>
                  </a:lnTo>
                  <a:lnTo>
                    <a:pt x="311023" y="16684"/>
                  </a:lnTo>
                  <a:lnTo>
                    <a:pt x="310548" y="16880"/>
                  </a:lnTo>
                  <a:lnTo>
                    <a:pt x="310029" y="17077"/>
                  </a:lnTo>
                  <a:lnTo>
                    <a:pt x="309511" y="17263"/>
                  </a:lnTo>
                  <a:lnTo>
                    <a:pt x="308971" y="17449"/>
                  </a:lnTo>
                  <a:lnTo>
                    <a:pt x="308431" y="17634"/>
                  </a:lnTo>
                  <a:lnTo>
                    <a:pt x="307848" y="17815"/>
                  </a:lnTo>
                  <a:lnTo>
                    <a:pt x="307264" y="17989"/>
                  </a:lnTo>
                  <a:lnTo>
                    <a:pt x="306660" y="18164"/>
                  </a:lnTo>
                  <a:lnTo>
                    <a:pt x="306033"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6" y="20459"/>
                  </a:lnTo>
                  <a:lnTo>
                    <a:pt x="293354" y="20552"/>
                  </a:lnTo>
                  <a:lnTo>
                    <a:pt x="292490" y="20639"/>
                  </a:lnTo>
                  <a:lnTo>
                    <a:pt x="291626" y="20726"/>
                  </a:lnTo>
                  <a:lnTo>
                    <a:pt x="290762" y="20803"/>
                  </a:lnTo>
                  <a:lnTo>
                    <a:pt x="289876" y="20874"/>
                  </a:lnTo>
                  <a:lnTo>
                    <a:pt x="288969" y="20945"/>
                  </a:lnTo>
                  <a:lnTo>
                    <a:pt x="288062" y="21005"/>
                  </a:lnTo>
                  <a:lnTo>
                    <a:pt x="287155" y="21060"/>
                  </a:lnTo>
                  <a:lnTo>
                    <a:pt x="286247" y="21114"/>
                  </a:lnTo>
                  <a:lnTo>
                    <a:pt x="285319" y="21158"/>
                  </a:lnTo>
                  <a:lnTo>
                    <a:pt x="284368" y="21196"/>
                  </a:lnTo>
                  <a:lnTo>
                    <a:pt x="283439"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29"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7" y="38683"/>
                  </a:lnTo>
                  <a:lnTo>
                    <a:pt x="312038" y="38519"/>
                  </a:lnTo>
                  <a:lnTo>
                    <a:pt x="311779" y="38350"/>
                  </a:lnTo>
                  <a:lnTo>
                    <a:pt x="311541" y="38180"/>
                  </a:lnTo>
                  <a:lnTo>
                    <a:pt x="311304" y="38000"/>
                  </a:lnTo>
                  <a:lnTo>
                    <a:pt x="311088" y="37820"/>
                  </a:lnTo>
                  <a:lnTo>
                    <a:pt x="310872" y="37634"/>
                  </a:lnTo>
                  <a:lnTo>
                    <a:pt x="310677" y="37443"/>
                  </a:lnTo>
                  <a:lnTo>
                    <a:pt x="310505" y="37252"/>
                  </a:lnTo>
                  <a:lnTo>
                    <a:pt x="310332" y="37050"/>
                  </a:lnTo>
                  <a:lnTo>
                    <a:pt x="310181" y="36848"/>
                  </a:lnTo>
                  <a:lnTo>
                    <a:pt x="310029" y="36645"/>
                  </a:lnTo>
                  <a:lnTo>
                    <a:pt x="309900" y="36432"/>
                  </a:lnTo>
                  <a:lnTo>
                    <a:pt x="309792" y="36219"/>
                  </a:lnTo>
                  <a:lnTo>
                    <a:pt x="309705" y="36006"/>
                  </a:lnTo>
                  <a:lnTo>
                    <a:pt x="309619" y="35782"/>
                  </a:lnTo>
                  <a:lnTo>
                    <a:pt x="309554" y="35558"/>
                  </a:lnTo>
                  <a:lnTo>
                    <a:pt x="309511" y="35334"/>
                  </a:lnTo>
                  <a:lnTo>
                    <a:pt x="309489" y="35099"/>
                  </a:lnTo>
                  <a:lnTo>
                    <a:pt x="309489" y="34870"/>
                  </a:lnTo>
                  <a:lnTo>
                    <a:pt x="309489" y="34635"/>
                  </a:lnTo>
                  <a:lnTo>
                    <a:pt x="309511" y="34406"/>
                  </a:lnTo>
                  <a:lnTo>
                    <a:pt x="309554" y="34176"/>
                  </a:lnTo>
                  <a:lnTo>
                    <a:pt x="309619" y="33952"/>
                  </a:lnTo>
                  <a:lnTo>
                    <a:pt x="309705" y="33734"/>
                  </a:lnTo>
                  <a:lnTo>
                    <a:pt x="309792" y="33515"/>
                  </a:lnTo>
                  <a:lnTo>
                    <a:pt x="309900" y="33302"/>
                  </a:lnTo>
                  <a:lnTo>
                    <a:pt x="310029" y="33094"/>
                  </a:lnTo>
                  <a:lnTo>
                    <a:pt x="310181" y="32887"/>
                  </a:lnTo>
                  <a:lnTo>
                    <a:pt x="310332" y="32685"/>
                  </a:lnTo>
                  <a:lnTo>
                    <a:pt x="310505" y="32488"/>
                  </a:lnTo>
                  <a:lnTo>
                    <a:pt x="310677" y="32291"/>
                  </a:lnTo>
                  <a:lnTo>
                    <a:pt x="310872" y="32106"/>
                  </a:lnTo>
                  <a:lnTo>
                    <a:pt x="311088" y="31920"/>
                  </a:lnTo>
                  <a:lnTo>
                    <a:pt x="311304" y="31734"/>
                  </a:lnTo>
                  <a:lnTo>
                    <a:pt x="311541" y="31559"/>
                  </a:lnTo>
                  <a:lnTo>
                    <a:pt x="311779" y="31385"/>
                  </a:lnTo>
                  <a:lnTo>
                    <a:pt x="312038" y="31215"/>
                  </a:lnTo>
                  <a:lnTo>
                    <a:pt x="312297"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29"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5"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8" y="30046"/>
                  </a:lnTo>
                  <a:lnTo>
                    <a:pt x="304413" y="30319"/>
                  </a:lnTo>
                  <a:lnTo>
                    <a:pt x="303960" y="30609"/>
                  </a:lnTo>
                  <a:lnTo>
                    <a:pt x="303549" y="30898"/>
                  </a:lnTo>
                  <a:lnTo>
                    <a:pt x="303160"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0"/>
                  </a:lnTo>
                  <a:lnTo>
                    <a:pt x="303160" y="38541"/>
                  </a:lnTo>
                  <a:lnTo>
                    <a:pt x="303549" y="38836"/>
                  </a:lnTo>
                  <a:lnTo>
                    <a:pt x="303960" y="39131"/>
                  </a:lnTo>
                  <a:lnTo>
                    <a:pt x="304413" y="39415"/>
                  </a:lnTo>
                  <a:lnTo>
                    <a:pt x="304888"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5" y="42627"/>
                  </a:lnTo>
                  <a:lnTo>
                    <a:pt x="314846" y="42758"/>
                  </a:lnTo>
                  <a:lnTo>
                    <a:pt x="315667"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01" y="98568"/>
                  </a:lnTo>
                  <a:lnTo>
                    <a:pt x="316337" y="98808"/>
                  </a:lnTo>
                  <a:lnTo>
                    <a:pt x="316229" y="99043"/>
                  </a:lnTo>
                  <a:lnTo>
                    <a:pt x="316099" y="99278"/>
                  </a:lnTo>
                  <a:lnTo>
                    <a:pt x="315948" y="99507"/>
                  </a:lnTo>
                  <a:lnTo>
                    <a:pt x="315775" y="99737"/>
                  </a:lnTo>
                  <a:lnTo>
                    <a:pt x="315559" y="99966"/>
                  </a:lnTo>
                  <a:lnTo>
                    <a:pt x="315343" y="100190"/>
                  </a:lnTo>
                  <a:lnTo>
                    <a:pt x="315105" y="100414"/>
                  </a:lnTo>
                  <a:lnTo>
                    <a:pt x="314846" y="100638"/>
                  </a:lnTo>
                  <a:lnTo>
                    <a:pt x="314565" y="100857"/>
                  </a:lnTo>
                  <a:lnTo>
                    <a:pt x="314263" y="101075"/>
                  </a:lnTo>
                  <a:lnTo>
                    <a:pt x="313939" y="101288"/>
                  </a:lnTo>
                  <a:lnTo>
                    <a:pt x="313593"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0" y="103818"/>
                  </a:lnTo>
                  <a:lnTo>
                    <a:pt x="307459" y="103992"/>
                  </a:lnTo>
                  <a:lnTo>
                    <a:pt x="306854" y="104162"/>
                  </a:lnTo>
                  <a:lnTo>
                    <a:pt x="306249" y="104326"/>
                  </a:lnTo>
                  <a:lnTo>
                    <a:pt x="305623" y="104490"/>
                  </a:lnTo>
                  <a:lnTo>
                    <a:pt x="304996" y="104643"/>
                  </a:lnTo>
                  <a:lnTo>
                    <a:pt x="304348" y="104796"/>
                  </a:lnTo>
                  <a:lnTo>
                    <a:pt x="303679" y="104948"/>
                  </a:lnTo>
                  <a:lnTo>
                    <a:pt x="302988" y="105096"/>
                  </a:lnTo>
                  <a:lnTo>
                    <a:pt x="302296" y="105233"/>
                  </a:lnTo>
                  <a:lnTo>
                    <a:pt x="301584" y="105375"/>
                  </a:lnTo>
                  <a:lnTo>
                    <a:pt x="300871" y="105506"/>
                  </a:lnTo>
                  <a:lnTo>
                    <a:pt x="300136" y="105637"/>
                  </a:lnTo>
                  <a:lnTo>
                    <a:pt x="299380" y="105757"/>
                  </a:lnTo>
                  <a:lnTo>
                    <a:pt x="298624" y="105877"/>
                  </a:lnTo>
                  <a:lnTo>
                    <a:pt x="297847" y="105997"/>
                  </a:lnTo>
                  <a:lnTo>
                    <a:pt x="297069" y="106107"/>
                  </a:lnTo>
                  <a:lnTo>
                    <a:pt x="296270" y="106210"/>
                  </a:lnTo>
                  <a:lnTo>
                    <a:pt x="295471" y="106314"/>
                  </a:lnTo>
                  <a:lnTo>
                    <a:pt x="294650" y="106413"/>
                  </a:lnTo>
                  <a:lnTo>
                    <a:pt x="293829" y="106500"/>
                  </a:lnTo>
                  <a:lnTo>
                    <a:pt x="292987" y="106587"/>
                  </a:lnTo>
                  <a:lnTo>
                    <a:pt x="292144" y="106669"/>
                  </a:lnTo>
                  <a:lnTo>
                    <a:pt x="291280" y="106746"/>
                  </a:lnTo>
                  <a:lnTo>
                    <a:pt x="290416" y="106817"/>
                  </a:lnTo>
                  <a:lnTo>
                    <a:pt x="289531" y="106882"/>
                  </a:lnTo>
                  <a:lnTo>
                    <a:pt x="288645" y="106942"/>
                  </a:lnTo>
                  <a:lnTo>
                    <a:pt x="287759"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5" y="23294"/>
                  </a:lnTo>
                  <a:lnTo>
                    <a:pt x="287198" y="23234"/>
                  </a:lnTo>
                  <a:lnTo>
                    <a:pt x="288602" y="23163"/>
                  </a:lnTo>
                  <a:lnTo>
                    <a:pt x="289963" y="23081"/>
                  </a:lnTo>
                  <a:lnTo>
                    <a:pt x="291323" y="22988"/>
                  </a:lnTo>
                  <a:lnTo>
                    <a:pt x="292663" y="22884"/>
                  </a:lnTo>
                  <a:lnTo>
                    <a:pt x="293980" y="22775"/>
                  </a:lnTo>
                  <a:lnTo>
                    <a:pt x="295276" y="22649"/>
                  </a:lnTo>
                  <a:lnTo>
                    <a:pt x="296572" y="22518"/>
                  </a:lnTo>
                  <a:lnTo>
                    <a:pt x="297825" y="22376"/>
                  </a:lnTo>
                  <a:lnTo>
                    <a:pt x="299078" y="22229"/>
                  </a:lnTo>
                  <a:lnTo>
                    <a:pt x="300288" y="22070"/>
                  </a:lnTo>
                  <a:lnTo>
                    <a:pt x="301497" y="21901"/>
                  </a:lnTo>
                  <a:lnTo>
                    <a:pt x="302685" y="21726"/>
                  </a:lnTo>
                  <a:lnTo>
                    <a:pt x="303830" y="21540"/>
                  </a:lnTo>
                  <a:lnTo>
                    <a:pt x="304975" y="21349"/>
                  </a:lnTo>
                  <a:lnTo>
                    <a:pt x="306076" y="21147"/>
                  </a:lnTo>
                  <a:lnTo>
                    <a:pt x="307178" y="20939"/>
                  </a:lnTo>
                  <a:lnTo>
                    <a:pt x="308236" y="20721"/>
                  </a:lnTo>
                  <a:lnTo>
                    <a:pt x="309273" y="20497"/>
                  </a:lnTo>
                  <a:lnTo>
                    <a:pt x="310267" y="20262"/>
                  </a:lnTo>
                  <a:lnTo>
                    <a:pt x="311261" y="20022"/>
                  </a:lnTo>
                  <a:lnTo>
                    <a:pt x="312211" y="19776"/>
                  </a:lnTo>
                  <a:lnTo>
                    <a:pt x="313118" y="19525"/>
                  </a:lnTo>
                  <a:lnTo>
                    <a:pt x="314025" y="19262"/>
                  </a:lnTo>
                  <a:lnTo>
                    <a:pt x="314889"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5" y="109188"/>
                  </a:lnTo>
                  <a:lnTo>
                    <a:pt x="288559" y="109133"/>
                  </a:lnTo>
                  <a:lnTo>
                    <a:pt x="289660" y="109073"/>
                  </a:lnTo>
                  <a:lnTo>
                    <a:pt x="290762" y="109002"/>
                  </a:lnTo>
                  <a:lnTo>
                    <a:pt x="291842" y="108931"/>
                  </a:lnTo>
                  <a:lnTo>
                    <a:pt x="292922" y="108849"/>
                  </a:lnTo>
                  <a:lnTo>
                    <a:pt x="293980" y="108762"/>
                  </a:lnTo>
                  <a:lnTo>
                    <a:pt x="295039" y="108669"/>
                  </a:lnTo>
                  <a:lnTo>
                    <a:pt x="296076" y="108565"/>
                  </a:lnTo>
                  <a:lnTo>
                    <a:pt x="297091" y="108461"/>
                  </a:lnTo>
                  <a:lnTo>
                    <a:pt x="298106" y="108346"/>
                  </a:lnTo>
                  <a:lnTo>
                    <a:pt x="299121" y="108232"/>
                  </a:lnTo>
                  <a:lnTo>
                    <a:pt x="300093" y="108106"/>
                  </a:lnTo>
                  <a:lnTo>
                    <a:pt x="301087" y="107975"/>
                  </a:lnTo>
                  <a:lnTo>
                    <a:pt x="302037" y="107838"/>
                  </a:lnTo>
                  <a:lnTo>
                    <a:pt x="302988" y="107696"/>
                  </a:lnTo>
                  <a:lnTo>
                    <a:pt x="303916" y="107549"/>
                  </a:lnTo>
                  <a:lnTo>
                    <a:pt x="304824" y="107396"/>
                  </a:lnTo>
                  <a:lnTo>
                    <a:pt x="305731" y="107237"/>
                  </a:lnTo>
                  <a:lnTo>
                    <a:pt x="306616" y="107074"/>
                  </a:lnTo>
                  <a:lnTo>
                    <a:pt x="307480" y="106910"/>
                  </a:lnTo>
                  <a:lnTo>
                    <a:pt x="308344" y="106735"/>
                  </a:lnTo>
                  <a:lnTo>
                    <a:pt x="309165" y="106555"/>
                  </a:lnTo>
                  <a:lnTo>
                    <a:pt x="309986" y="106369"/>
                  </a:lnTo>
                  <a:lnTo>
                    <a:pt x="310785" y="106183"/>
                  </a:lnTo>
                  <a:lnTo>
                    <a:pt x="311585" y="105992"/>
                  </a:lnTo>
                  <a:lnTo>
                    <a:pt x="312341" y="105790"/>
                  </a:lnTo>
                  <a:lnTo>
                    <a:pt x="313075" y="105588"/>
                  </a:lnTo>
                  <a:lnTo>
                    <a:pt x="313809" y="105380"/>
                  </a:lnTo>
                  <a:lnTo>
                    <a:pt x="314522" y="105172"/>
                  </a:lnTo>
                  <a:lnTo>
                    <a:pt x="315213" y="104954"/>
                  </a:lnTo>
                  <a:lnTo>
                    <a:pt x="315861" y="104735"/>
                  </a:lnTo>
                  <a:lnTo>
                    <a:pt x="316509" y="104511"/>
                  </a:lnTo>
                  <a:lnTo>
                    <a:pt x="317136" y="104282"/>
                  </a:lnTo>
                  <a:lnTo>
                    <a:pt x="317741" y="104053"/>
                  </a:lnTo>
                  <a:lnTo>
                    <a:pt x="318324" y="103818"/>
                  </a:lnTo>
                  <a:lnTo>
                    <a:pt x="318885" y="103577"/>
                  </a:lnTo>
                  <a:lnTo>
                    <a:pt x="319425" y="103331"/>
                  </a:lnTo>
                  <a:lnTo>
                    <a:pt x="319944" y="103086"/>
                  </a:lnTo>
                  <a:lnTo>
                    <a:pt x="320441" y="102834"/>
                  </a:lnTo>
                  <a:lnTo>
                    <a:pt x="320894" y="102583"/>
                  </a:lnTo>
                  <a:lnTo>
                    <a:pt x="321348" y="102326"/>
                  </a:lnTo>
                  <a:lnTo>
                    <a:pt x="321758" y="102070"/>
                  </a:lnTo>
                  <a:lnTo>
                    <a:pt x="322169" y="101802"/>
                  </a:lnTo>
                  <a:lnTo>
                    <a:pt x="322536" y="101540"/>
                  </a:lnTo>
                  <a:lnTo>
                    <a:pt x="322881" y="101266"/>
                  </a:lnTo>
                  <a:lnTo>
                    <a:pt x="323205" y="100999"/>
                  </a:lnTo>
                  <a:lnTo>
                    <a:pt x="323486" y="100720"/>
                  </a:lnTo>
                  <a:lnTo>
                    <a:pt x="323767" y="100447"/>
                  </a:lnTo>
                  <a:lnTo>
                    <a:pt x="324005" y="100163"/>
                  </a:lnTo>
                  <a:lnTo>
                    <a:pt x="324221" y="99884"/>
                  </a:lnTo>
                  <a:lnTo>
                    <a:pt x="324393" y="99600"/>
                  </a:lnTo>
                  <a:lnTo>
                    <a:pt x="324566" y="99311"/>
                  </a:lnTo>
                  <a:lnTo>
                    <a:pt x="324696" y="99021"/>
                  </a:lnTo>
                  <a:lnTo>
                    <a:pt x="324804" y="98732"/>
                  </a:lnTo>
                  <a:lnTo>
                    <a:pt x="324869" y="98437"/>
                  </a:lnTo>
                  <a:lnTo>
                    <a:pt x="324912" y="98142"/>
                  </a:lnTo>
                  <a:lnTo>
                    <a:pt x="324933" y="97847"/>
                  </a:lnTo>
                  <a:lnTo>
                    <a:pt x="324933" y="11718"/>
                  </a:lnTo>
                  <a:lnTo>
                    <a:pt x="324912" y="11423"/>
                  </a:lnTo>
                  <a:lnTo>
                    <a:pt x="324869" y="11133"/>
                  </a:lnTo>
                  <a:lnTo>
                    <a:pt x="324804" y="10838"/>
                  </a:lnTo>
                  <a:lnTo>
                    <a:pt x="324696" y="10554"/>
                  </a:lnTo>
                  <a:lnTo>
                    <a:pt x="324588" y="10265"/>
                  </a:lnTo>
                  <a:lnTo>
                    <a:pt x="324437" y="9981"/>
                  </a:lnTo>
                  <a:lnTo>
                    <a:pt x="324242" y="9697"/>
                  </a:lnTo>
                  <a:lnTo>
                    <a:pt x="324048" y="9413"/>
                  </a:lnTo>
                  <a:lnTo>
                    <a:pt x="323810" y="9134"/>
                  </a:lnTo>
                  <a:lnTo>
                    <a:pt x="323551" y="8855"/>
                  </a:lnTo>
                  <a:lnTo>
                    <a:pt x="323249" y="8577"/>
                  </a:lnTo>
                  <a:lnTo>
                    <a:pt x="322946" y="8304"/>
                  </a:lnTo>
                  <a:lnTo>
                    <a:pt x="322601" y="8031"/>
                  </a:lnTo>
                  <a:lnTo>
                    <a:pt x="322233" y="7763"/>
                  </a:lnTo>
                  <a:lnTo>
                    <a:pt x="321845" y="7495"/>
                  </a:lnTo>
                  <a:lnTo>
                    <a:pt x="321434" y="7233"/>
                  </a:lnTo>
                  <a:lnTo>
                    <a:pt x="320981" y="6971"/>
                  </a:lnTo>
                  <a:lnTo>
                    <a:pt x="320505" y="6708"/>
                  </a:lnTo>
                  <a:lnTo>
                    <a:pt x="320030" y="6452"/>
                  </a:lnTo>
                  <a:lnTo>
                    <a:pt x="319490" y="6200"/>
                  </a:lnTo>
                  <a:lnTo>
                    <a:pt x="318950" y="5949"/>
                  </a:lnTo>
                  <a:lnTo>
                    <a:pt x="318389" y="5703"/>
                  </a:lnTo>
                  <a:lnTo>
                    <a:pt x="317784" y="5463"/>
                  </a:lnTo>
                  <a:lnTo>
                    <a:pt x="317179" y="5223"/>
                  </a:lnTo>
                  <a:lnTo>
                    <a:pt x="316531" y="4982"/>
                  </a:lnTo>
                  <a:lnTo>
                    <a:pt x="315861" y="4753"/>
                  </a:lnTo>
                  <a:lnTo>
                    <a:pt x="315170" y="4523"/>
                  </a:lnTo>
                  <a:lnTo>
                    <a:pt x="314457" y="4294"/>
                  </a:lnTo>
                  <a:lnTo>
                    <a:pt x="313723" y="4075"/>
                  </a:lnTo>
                  <a:lnTo>
                    <a:pt x="312945" y="3857"/>
                  </a:lnTo>
                  <a:lnTo>
                    <a:pt x="312168" y="3644"/>
                  </a:lnTo>
                  <a:lnTo>
                    <a:pt x="311369" y="3431"/>
                  </a:lnTo>
                  <a:lnTo>
                    <a:pt x="310526" y="3229"/>
                  </a:lnTo>
                  <a:lnTo>
                    <a:pt x="309684" y="3032"/>
                  </a:lnTo>
                  <a:lnTo>
                    <a:pt x="308820" y="2835"/>
                  </a:lnTo>
                  <a:lnTo>
                    <a:pt x="307956" y="2650"/>
                  </a:lnTo>
                  <a:lnTo>
                    <a:pt x="307048" y="2469"/>
                  </a:lnTo>
                  <a:lnTo>
                    <a:pt x="306141" y="2294"/>
                  </a:lnTo>
                  <a:lnTo>
                    <a:pt x="305234" y="2125"/>
                  </a:lnTo>
                  <a:lnTo>
                    <a:pt x="304284" y="1961"/>
                  </a:lnTo>
                  <a:lnTo>
                    <a:pt x="303355" y="1808"/>
                  </a:lnTo>
                  <a:lnTo>
                    <a:pt x="302383" y="1655"/>
                  </a:lnTo>
                  <a:lnTo>
                    <a:pt x="301411" y="1513"/>
                  </a:lnTo>
                  <a:lnTo>
                    <a:pt x="300417" y="1377"/>
                  </a:lnTo>
                  <a:lnTo>
                    <a:pt x="299424" y="1246"/>
                  </a:lnTo>
                  <a:lnTo>
                    <a:pt x="298408" y="1120"/>
                  </a:lnTo>
                  <a:lnTo>
                    <a:pt x="297372" y="1000"/>
                  </a:lnTo>
                  <a:lnTo>
                    <a:pt x="296356" y="885"/>
                  </a:lnTo>
                  <a:lnTo>
                    <a:pt x="295298" y="781"/>
                  </a:lnTo>
                  <a:lnTo>
                    <a:pt x="294240" y="683"/>
                  </a:lnTo>
                  <a:lnTo>
                    <a:pt x="293181" y="590"/>
                  </a:lnTo>
                  <a:lnTo>
                    <a:pt x="292101" y="503"/>
                  </a:lnTo>
                  <a:lnTo>
                    <a:pt x="291021" y="426"/>
                  </a:lnTo>
                  <a:lnTo>
                    <a:pt x="289919" y="350"/>
                  </a:lnTo>
                  <a:lnTo>
                    <a:pt x="288818" y="284"/>
                  </a:lnTo>
                  <a:lnTo>
                    <a:pt x="287716" y="224"/>
                  </a:lnTo>
                  <a:lnTo>
                    <a:pt x="286593" y="175"/>
                  </a:lnTo>
                  <a:lnTo>
                    <a:pt x="285470" y="131"/>
                  </a:lnTo>
                  <a:lnTo>
                    <a:pt x="284347" y="87"/>
                  </a:lnTo>
                  <a:lnTo>
                    <a:pt x="283202" y="60"/>
                  </a:lnTo>
                  <a:lnTo>
                    <a:pt x="282079" y="33"/>
                  </a:lnTo>
                  <a:lnTo>
                    <a:pt x="280912" y="16"/>
                  </a:lnTo>
                  <a:lnTo>
                    <a:pt x="279767" y="5"/>
                  </a:lnTo>
                  <a:lnTo>
                    <a:pt x="278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flipH="1">
              <a:off x="5485801" y="1410300"/>
              <a:ext cx="1922581" cy="479400"/>
            </a:xfrm>
            <a:custGeom>
              <a:rect b="b" l="l" r="r" t="t"/>
              <a:pathLst>
                <a:path extrusionOk="0" fill="none" h="19176" w="285038">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44" y="11751"/>
                  </a:lnTo>
                  <a:lnTo>
                    <a:pt x="283828" y="11981"/>
                  </a:lnTo>
                  <a:lnTo>
                    <a:pt x="283591" y="12210"/>
                  </a:lnTo>
                  <a:lnTo>
                    <a:pt x="283310" y="12434"/>
                  </a:lnTo>
                  <a:lnTo>
                    <a:pt x="283029" y="12658"/>
                  </a:lnTo>
                  <a:lnTo>
                    <a:pt x="282727" y="12882"/>
                  </a:lnTo>
                  <a:lnTo>
                    <a:pt x="282403" y="13101"/>
                  </a:lnTo>
                  <a:lnTo>
                    <a:pt x="282036" y="13314"/>
                  </a:lnTo>
                  <a:lnTo>
                    <a:pt x="281668" y="13527"/>
                  </a:lnTo>
                  <a:lnTo>
                    <a:pt x="281280" y="13740"/>
                  </a:lnTo>
                  <a:lnTo>
                    <a:pt x="280869" y="13947"/>
                  </a:lnTo>
                  <a:lnTo>
                    <a:pt x="280437" y="14155"/>
                  </a:lnTo>
                  <a:lnTo>
                    <a:pt x="280005" y="14357"/>
                  </a:lnTo>
                  <a:lnTo>
                    <a:pt x="279530" y="14554"/>
                  </a:lnTo>
                  <a:lnTo>
                    <a:pt x="279055" y="14750"/>
                  </a:lnTo>
                  <a:lnTo>
                    <a:pt x="278536" y="14947"/>
                  </a:lnTo>
                  <a:lnTo>
                    <a:pt x="278018" y="15133"/>
                  </a:lnTo>
                  <a:lnTo>
                    <a:pt x="277478" y="15319"/>
                  </a:lnTo>
                  <a:lnTo>
                    <a:pt x="276938" y="15504"/>
                  </a:lnTo>
                  <a:lnTo>
                    <a:pt x="276355" y="15685"/>
                  </a:lnTo>
                  <a:lnTo>
                    <a:pt x="275771" y="15859"/>
                  </a:lnTo>
                  <a:lnTo>
                    <a:pt x="275167" y="16034"/>
                  </a:lnTo>
                  <a:lnTo>
                    <a:pt x="274540" y="16198"/>
                  </a:lnTo>
                  <a:lnTo>
                    <a:pt x="273914" y="16368"/>
                  </a:lnTo>
                  <a:lnTo>
                    <a:pt x="273266" y="16526"/>
                  </a:lnTo>
                  <a:lnTo>
                    <a:pt x="272596" y="16684"/>
                  </a:lnTo>
                  <a:lnTo>
                    <a:pt x="271905" y="16837"/>
                  </a:lnTo>
                  <a:lnTo>
                    <a:pt x="271214" y="16985"/>
                  </a:lnTo>
                  <a:lnTo>
                    <a:pt x="270501" y="17127"/>
                  </a:lnTo>
                  <a:lnTo>
                    <a:pt x="269788" y="17269"/>
                  </a:lnTo>
                  <a:lnTo>
                    <a:pt x="269054" y="17405"/>
                  </a:lnTo>
                  <a:lnTo>
                    <a:pt x="268298" y="17537"/>
                  </a:lnTo>
                  <a:lnTo>
                    <a:pt x="267542" y="17662"/>
                  </a:lnTo>
                  <a:lnTo>
                    <a:pt x="266764" y="17788"/>
                  </a:lnTo>
                  <a:lnTo>
                    <a:pt x="265965" y="17903"/>
                  </a:lnTo>
                  <a:lnTo>
                    <a:pt x="265166" y="18017"/>
                  </a:lnTo>
                  <a:lnTo>
                    <a:pt x="264367" y="18127"/>
                  </a:lnTo>
                  <a:lnTo>
                    <a:pt x="263546" y="18230"/>
                  </a:lnTo>
                  <a:lnTo>
                    <a:pt x="262703" y="18329"/>
                  </a:lnTo>
                  <a:lnTo>
                    <a:pt x="261861" y="18422"/>
                  </a:lnTo>
                  <a:lnTo>
                    <a:pt x="260997" y="18509"/>
                  </a:lnTo>
                  <a:lnTo>
                    <a:pt x="260133" y="18596"/>
                  </a:lnTo>
                  <a:lnTo>
                    <a:pt x="259269" y="18673"/>
                  </a:lnTo>
                  <a:lnTo>
                    <a:pt x="258383" y="18744"/>
                  </a:lnTo>
                  <a:lnTo>
                    <a:pt x="257476" y="18815"/>
                  </a:lnTo>
                  <a:lnTo>
                    <a:pt x="256569" y="18875"/>
                  </a:lnTo>
                  <a:lnTo>
                    <a:pt x="255662" y="18930"/>
                  </a:lnTo>
                  <a:lnTo>
                    <a:pt x="254754" y="18984"/>
                  </a:lnTo>
                  <a:lnTo>
                    <a:pt x="253826" y="19028"/>
                  </a:lnTo>
                  <a:lnTo>
                    <a:pt x="252875" y="19066"/>
                  </a:lnTo>
                  <a:lnTo>
                    <a:pt x="251946" y="19099"/>
                  </a:lnTo>
                  <a:lnTo>
                    <a:pt x="250996" y="19126"/>
                  </a:lnTo>
                  <a:lnTo>
                    <a:pt x="250024" y="19148"/>
                  </a:lnTo>
                  <a:lnTo>
                    <a:pt x="249074" y="19165"/>
                  </a:lnTo>
                  <a:lnTo>
                    <a:pt x="248102" y="19175"/>
                  </a:lnTo>
                  <a:lnTo>
                    <a:pt x="247108" y="19175"/>
                  </a:lnTo>
                  <a:lnTo>
                    <a:pt x="244019" y="19175"/>
                  </a:lnTo>
                  <a:lnTo>
                    <a:pt x="244019" y="8960"/>
                  </a:lnTo>
                  <a:lnTo>
                    <a:pt x="13199" y="8960"/>
                  </a:lnTo>
                  <a:lnTo>
                    <a:pt x="13199" y="19175"/>
                  </a:lnTo>
                  <a:lnTo>
                    <a:pt x="1" y="19175"/>
                  </a:lnTo>
                  <a:lnTo>
                    <a:pt x="1" y="1"/>
                  </a:lnTo>
                  <a:lnTo>
                    <a:pt x="247108" y="1"/>
                  </a:lnTo>
                  <a:lnTo>
                    <a:pt x="247108" y="1"/>
                  </a:lnTo>
                  <a:lnTo>
                    <a:pt x="248058" y="1"/>
                  </a:lnTo>
                  <a:lnTo>
                    <a:pt x="249009" y="11"/>
                  </a:lnTo>
                  <a:lnTo>
                    <a:pt x="249959" y="22"/>
                  </a:lnTo>
                  <a:lnTo>
                    <a:pt x="250888" y="44"/>
                  </a:lnTo>
                  <a:lnTo>
                    <a:pt x="251817" y="72"/>
                  </a:lnTo>
                  <a:lnTo>
                    <a:pt x="252746" y="104"/>
                  </a:lnTo>
                  <a:lnTo>
                    <a:pt x="253653" y="137"/>
                  </a:lnTo>
                  <a:lnTo>
                    <a:pt x="254582" y="181"/>
                  </a:lnTo>
                  <a:lnTo>
                    <a:pt x="255489" y="230"/>
                  </a:lnTo>
                  <a:lnTo>
                    <a:pt x="256374" y="285"/>
                  </a:lnTo>
                  <a:lnTo>
                    <a:pt x="257282" y="345"/>
                  </a:lnTo>
                  <a:lnTo>
                    <a:pt x="258167" y="410"/>
                  </a:lnTo>
                  <a:lnTo>
                    <a:pt x="259053" y="481"/>
                  </a:lnTo>
                  <a:lnTo>
                    <a:pt x="259917" y="558"/>
                  </a:lnTo>
                  <a:lnTo>
                    <a:pt x="260781" y="634"/>
                  </a:lnTo>
                  <a:lnTo>
                    <a:pt x="261645" y="722"/>
                  </a:lnTo>
                  <a:lnTo>
                    <a:pt x="262487" y="815"/>
                  </a:lnTo>
                  <a:lnTo>
                    <a:pt x="263330" y="913"/>
                  </a:lnTo>
                  <a:lnTo>
                    <a:pt x="264151" y="1017"/>
                  </a:lnTo>
                  <a:lnTo>
                    <a:pt x="264971" y="1120"/>
                  </a:lnTo>
                  <a:lnTo>
                    <a:pt x="265771" y="1235"/>
                  </a:lnTo>
                  <a:lnTo>
                    <a:pt x="266570" y="1355"/>
                  </a:lnTo>
                  <a:lnTo>
                    <a:pt x="267369" y="1476"/>
                  </a:lnTo>
                  <a:lnTo>
                    <a:pt x="268147" y="1601"/>
                  </a:lnTo>
                  <a:lnTo>
                    <a:pt x="268903" y="1738"/>
                  </a:lnTo>
                  <a:lnTo>
                    <a:pt x="269659" y="1874"/>
                  </a:lnTo>
                  <a:lnTo>
                    <a:pt x="270415" y="2016"/>
                  </a:lnTo>
                  <a:lnTo>
                    <a:pt x="271127" y="2164"/>
                  </a:lnTo>
                  <a:lnTo>
                    <a:pt x="271862" y="2317"/>
                  </a:lnTo>
                  <a:lnTo>
                    <a:pt x="272553" y="2475"/>
                  </a:lnTo>
                  <a:lnTo>
                    <a:pt x="273244" y="2639"/>
                  </a:lnTo>
                  <a:lnTo>
                    <a:pt x="273935" y="2808"/>
                  </a:lnTo>
                  <a:lnTo>
                    <a:pt x="273935" y="2808"/>
                  </a:lnTo>
                  <a:lnTo>
                    <a:pt x="274583" y="2978"/>
                  </a:lnTo>
                  <a:lnTo>
                    <a:pt x="275231" y="3153"/>
                  </a:lnTo>
                  <a:lnTo>
                    <a:pt x="275858" y="3333"/>
                  </a:lnTo>
                  <a:lnTo>
                    <a:pt x="276463" y="3513"/>
                  </a:lnTo>
                  <a:lnTo>
                    <a:pt x="277046" y="3699"/>
                  </a:lnTo>
                  <a:lnTo>
                    <a:pt x="277607" y="3885"/>
                  </a:lnTo>
                  <a:lnTo>
                    <a:pt x="278147" y="4076"/>
                  </a:lnTo>
                  <a:lnTo>
                    <a:pt x="278688" y="4273"/>
                  </a:lnTo>
                  <a:lnTo>
                    <a:pt x="279184" y="4469"/>
                  </a:lnTo>
                  <a:lnTo>
                    <a:pt x="279681" y="4666"/>
                  </a:lnTo>
                  <a:lnTo>
                    <a:pt x="280135" y="4868"/>
                  </a:lnTo>
                  <a:lnTo>
                    <a:pt x="280588" y="5076"/>
                  </a:lnTo>
                  <a:lnTo>
                    <a:pt x="281020" y="5278"/>
                  </a:lnTo>
                  <a:lnTo>
                    <a:pt x="281409" y="5491"/>
                  </a:lnTo>
                  <a:lnTo>
                    <a:pt x="281798" y="5704"/>
                  </a:lnTo>
                  <a:lnTo>
                    <a:pt x="282165" y="5917"/>
                  </a:lnTo>
                  <a:lnTo>
                    <a:pt x="282511" y="6130"/>
                  </a:lnTo>
                  <a:lnTo>
                    <a:pt x="282835" y="6348"/>
                  </a:lnTo>
                  <a:lnTo>
                    <a:pt x="283116" y="6572"/>
                  </a:lnTo>
                  <a:lnTo>
                    <a:pt x="283396" y="6791"/>
                  </a:lnTo>
                  <a:lnTo>
                    <a:pt x="283656" y="7020"/>
                  </a:lnTo>
                  <a:lnTo>
                    <a:pt x="283893" y="7244"/>
                  </a:lnTo>
                  <a:lnTo>
                    <a:pt x="284109" y="7474"/>
                  </a:lnTo>
                  <a:lnTo>
                    <a:pt x="284304" y="7703"/>
                  </a:lnTo>
                  <a:lnTo>
                    <a:pt x="284476" y="7933"/>
                  </a:lnTo>
                  <a:lnTo>
                    <a:pt x="284606" y="8162"/>
                  </a:lnTo>
                  <a:lnTo>
                    <a:pt x="284736" y="8397"/>
                  </a:lnTo>
                  <a:lnTo>
                    <a:pt x="284844" y="8632"/>
                  </a:lnTo>
                  <a:lnTo>
                    <a:pt x="284930" y="8872"/>
                  </a:lnTo>
                  <a:lnTo>
                    <a:pt x="284973" y="9107"/>
                  </a:lnTo>
                  <a:lnTo>
                    <a:pt x="285016" y="9348"/>
                  </a:lnTo>
                  <a:lnTo>
                    <a:pt x="285038" y="9588"/>
                  </a:lnTo>
                  <a:lnTo>
                    <a:pt x="285038" y="958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flipH="1">
              <a:off x="5485801" y="1818100"/>
              <a:ext cx="2078323" cy="2220025"/>
            </a:xfrm>
            <a:custGeom>
              <a:rect b="b" l="l" r="r" t="t"/>
              <a:pathLst>
                <a:path extrusionOk="0" fill="none" h="88801" w="308128">
                  <a:moveTo>
                    <a:pt x="308128" y="8315"/>
                  </a:moveTo>
                  <a:lnTo>
                    <a:pt x="308128" y="8315"/>
                  </a:lnTo>
                  <a:lnTo>
                    <a:pt x="307696" y="8365"/>
                  </a:lnTo>
                  <a:lnTo>
                    <a:pt x="307264" y="8419"/>
                  </a:lnTo>
                  <a:lnTo>
                    <a:pt x="306443" y="8539"/>
                  </a:lnTo>
                  <a:lnTo>
                    <a:pt x="305622"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5" y="11604"/>
                  </a:lnTo>
                  <a:lnTo>
                    <a:pt x="296010" y="11877"/>
                  </a:lnTo>
                  <a:lnTo>
                    <a:pt x="295557" y="12167"/>
                  </a:lnTo>
                  <a:lnTo>
                    <a:pt x="295146" y="12456"/>
                  </a:lnTo>
                  <a:lnTo>
                    <a:pt x="294757"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88"/>
                  </a:lnTo>
                  <a:lnTo>
                    <a:pt x="294757" y="20099"/>
                  </a:lnTo>
                  <a:lnTo>
                    <a:pt x="295146" y="20394"/>
                  </a:lnTo>
                  <a:lnTo>
                    <a:pt x="295557" y="20689"/>
                  </a:lnTo>
                  <a:lnTo>
                    <a:pt x="296010" y="20973"/>
                  </a:lnTo>
                  <a:lnTo>
                    <a:pt x="296485"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2" y="24185"/>
                  </a:lnTo>
                  <a:lnTo>
                    <a:pt x="306443" y="24316"/>
                  </a:lnTo>
                  <a:lnTo>
                    <a:pt x="307264" y="24437"/>
                  </a:lnTo>
                  <a:lnTo>
                    <a:pt x="307696" y="24491"/>
                  </a:lnTo>
                  <a:lnTo>
                    <a:pt x="308128" y="24540"/>
                  </a:lnTo>
                  <a:lnTo>
                    <a:pt x="308128" y="30255"/>
                  </a:lnTo>
                  <a:lnTo>
                    <a:pt x="294217" y="32210"/>
                  </a:lnTo>
                  <a:lnTo>
                    <a:pt x="294217" y="75264"/>
                  </a:lnTo>
                  <a:lnTo>
                    <a:pt x="308128" y="73313"/>
                  </a:lnTo>
                  <a:lnTo>
                    <a:pt x="308128" y="79405"/>
                  </a:lnTo>
                  <a:lnTo>
                    <a:pt x="308128" y="79405"/>
                  </a:lnTo>
                  <a:lnTo>
                    <a:pt x="308106" y="79645"/>
                  </a:lnTo>
                  <a:lnTo>
                    <a:pt x="308063" y="79885"/>
                  </a:lnTo>
                  <a:lnTo>
                    <a:pt x="307998" y="80126"/>
                  </a:lnTo>
                  <a:lnTo>
                    <a:pt x="307934" y="80366"/>
                  </a:lnTo>
                  <a:lnTo>
                    <a:pt x="307826" y="80601"/>
                  </a:lnTo>
                  <a:lnTo>
                    <a:pt x="307696" y="80836"/>
                  </a:lnTo>
                  <a:lnTo>
                    <a:pt x="307545" y="81065"/>
                  </a:lnTo>
                  <a:lnTo>
                    <a:pt x="307372" y="81295"/>
                  </a:lnTo>
                  <a:lnTo>
                    <a:pt x="307156" y="81524"/>
                  </a:lnTo>
                  <a:lnTo>
                    <a:pt x="306940" y="81748"/>
                  </a:lnTo>
                  <a:lnTo>
                    <a:pt x="306702" y="81972"/>
                  </a:lnTo>
                  <a:lnTo>
                    <a:pt x="306443" y="82196"/>
                  </a:lnTo>
                  <a:lnTo>
                    <a:pt x="306162" y="82415"/>
                  </a:lnTo>
                  <a:lnTo>
                    <a:pt x="305860" y="82633"/>
                  </a:lnTo>
                  <a:lnTo>
                    <a:pt x="305536" y="82846"/>
                  </a:lnTo>
                  <a:lnTo>
                    <a:pt x="305190"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7" y="85376"/>
                  </a:lnTo>
                  <a:lnTo>
                    <a:pt x="299056" y="85550"/>
                  </a:lnTo>
                  <a:lnTo>
                    <a:pt x="298451" y="85720"/>
                  </a:lnTo>
                  <a:lnTo>
                    <a:pt x="297846" y="85884"/>
                  </a:lnTo>
                  <a:lnTo>
                    <a:pt x="297220" y="86048"/>
                  </a:lnTo>
                  <a:lnTo>
                    <a:pt x="296593" y="86201"/>
                  </a:lnTo>
                  <a:lnTo>
                    <a:pt x="295945" y="86354"/>
                  </a:lnTo>
                  <a:lnTo>
                    <a:pt x="295276" y="86506"/>
                  </a:lnTo>
                  <a:lnTo>
                    <a:pt x="294585" y="86654"/>
                  </a:lnTo>
                  <a:lnTo>
                    <a:pt x="293893" y="86791"/>
                  </a:lnTo>
                  <a:lnTo>
                    <a:pt x="293181" y="86933"/>
                  </a:lnTo>
                  <a:lnTo>
                    <a:pt x="292468" y="87064"/>
                  </a:lnTo>
                  <a:lnTo>
                    <a:pt x="291733" y="87195"/>
                  </a:lnTo>
                  <a:lnTo>
                    <a:pt x="290977" y="87315"/>
                  </a:lnTo>
                  <a:lnTo>
                    <a:pt x="290221" y="87435"/>
                  </a:lnTo>
                  <a:lnTo>
                    <a:pt x="289444" y="87555"/>
                  </a:lnTo>
                  <a:lnTo>
                    <a:pt x="288666" y="87665"/>
                  </a:lnTo>
                  <a:lnTo>
                    <a:pt x="287867" y="87768"/>
                  </a:lnTo>
                  <a:lnTo>
                    <a:pt x="287068" y="87872"/>
                  </a:lnTo>
                  <a:lnTo>
                    <a:pt x="286247" y="87971"/>
                  </a:lnTo>
                  <a:lnTo>
                    <a:pt x="285426" y="88058"/>
                  </a:lnTo>
                  <a:lnTo>
                    <a:pt x="284584" y="88145"/>
                  </a:lnTo>
                  <a:lnTo>
                    <a:pt x="283741" y="88227"/>
                  </a:lnTo>
                  <a:lnTo>
                    <a:pt x="282877" y="88304"/>
                  </a:lnTo>
                  <a:lnTo>
                    <a:pt x="282013" y="88375"/>
                  </a:lnTo>
                  <a:lnTo>
                    <a:pt x="281128" y="88440"/>
                  </a:lnTo>
                  <a:lnTo>
                    <a:pt x="280242" y="88500"/>
                  </a:lnTo>
                  <a:lnTo>
                    <a:pt x="279356"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2" y="4852"/>
                  </a:lnTo>
                  <a:lnTo>
                    <a:pt x="278795" y="4792"/>
                  </a:lnTo>
                  <a:lnTo>
                    <a:pt x="280199" y="4721"/>
                  </a:lnTo>
                  <a:lnTo>
                    <a:pt x="281560" y="4639"/>
                  </a:lnTo>
                  <a:lnTo>
                    <a:pt x="282920" y="4546"/>
                  </a:lnTo>
                  <a:lnTo>
                    <a:pt x="284260" y="4442"/>
                  </a:lnTo>
                  <a:lnTo>
                    <a:pt x="285577" y="4333"/>
                  </a:lnTo>
                  <a:lnTo>
                    <a:pt x="286873" y="4207"/>
                  </a:lnTo>
                  <a:lnTo>
                    <a:pt x="288169" y="4076"/>
                  </a:lnTo>
                  <a:lnTo>
                    <a:pt x="289422" y="3934"/>
                  </a:lnTo>
                  <a:lnTo>
                    <a:pt x="290675" y="3787"/>
                  </a:lnTo>
                  <a:lnTo>
                    <a:pt x="291885" y="3628"/>
                  </a:lnTo>
                  <a:lnTo>
                    <a:pt x="293094" y="3459"/>
                  </a:lnTo>
                  <a:lnTo>
                    <a:pt x="294282" y="3284"/>
                  </a:lnTo>
                  <a:lnTo>
                    <a:pt x="295427" y="3098"/>
                  </a:lnTo>
                  <a:lnTo>
                    <a:pt x="296572" y="2907"/>
                  </a:lnTo>
                  <a:lnTo>
                    <a:pt x="297673" y="2705"/>
                  </a:lnTo>
                  <a:lnTo>
                    <a:pt x="298775" y="2497"/>
                  </a:lnTo>
                  <a:lnTo>
                    <a:pt x="299833" y="2279"/>
                  </a:lnTo>
                  <a:lnTo>
                    <a:pt x="300870" y="2055"/>
                  </a:lnTo>
                  <a:lnTo>
                    <a:pt x="301864" y="1820"/>
                  </a:lnTo>
                  <a:lnTo>
                    <a:pt x="302858" y="1580"/>
                  </a:lnTo>
                  <a:lnTo>
                    <a:pt x="303808" y="1334"/>
                  </a:lnTo>
                  <a:lnTo>
                    <a:pt x="304715" y="1083"/>
                  </a:lnTo>
                  <a:lnTo>
                    <a:pt x="305622" y="820"/>
                  </a:lnTo>
                  <a:lnTo>
                    <a:pt x="306486" y="553"/>
                  </a:lnTo>
                  <a:lnTo>
                    <a:pt x="307307" y="279"/>
                  </a:lnTo>
                  <a:lnTo>
                    <a:pt x="308128" y="1"/>
                  </a:lnTo>
                  <a:lnTo>
                    <a:pt x="308128" y="831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flipH="1">
              <a:off x="5429123" y="1357050"/>
              <a:ext cx="2191680" cy="2734200"/>
            </a:xfrm>
            <a:custGeom>
              <a:rect b="b" l="l" r="r" t="t"/>
              <a:pathLst>
                <a:path extrusionOk="0" fill="none" h="109368" w="324934">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5" y="109188"/>
                  </a:lnTo>
                  <a:lnTo>
                    <a:pt x="288559" y="109133"/>
                  </a:lnTo>
                  <a:lnTo>
                    <a:pt x="289660" y="109073"/>
                  </a:lnTo>
                  <a:lnTo>
                    <a:pt x="290762" y="109002"/>
                  </a:lnTo>
                  <a:lnTo>
                    <a:pt x="291842" y="108931"/>
                  </a:lnTo>
                  <a:lnTo>
                    <a:pt x="292922" y="108849"/>
                  </a:lnTo>
                  <a:lnTo>
                    <a:pt x="293980" y="108762"/>
                  </a:lnTo>
                  <a:lnTo>
                    <a:pt x="295039" y="108669"/>
                  </a:lnTo>
                  <a:lnTo>
                    <a:pt x="296076" y="108565"/>
                  </a:lnTo>
                  <a:lnTo>
                    <a:pt x="297091" y="108461"/>
                  </a:lnTo>
                  <a:lnTo>
                    <a:pt x="298106" y="108346"/>
                  </a:lnTo>
                  <a:lnTo>
                    <a:pt x="299121" y="108232"/>
                  </a:lnTo>
                  <a:lnTo>
                    <a:pt x="300093" y="108106"/>
                  </a:lnTo>
                  <a:lnTo>
                    <a:pt x="301087" y="107975"/>
                  </a:lnTo>
                  <a:lnTo>
                    <a:pt x="302037" y="107838"/>
                  </a:lnTo>
                  <a:lnTo>
                    <a:pt x="302988" y="107696"/>
                  </a:lnTo>
                  <a:lnTo>
                    <a:pt x="303916" y="107549"/>
                  </a:lnTo>
                  <a:lnTo>
                    <a:pt x="304824" y="107396"/>
                  </a:lnTo>
                  <a:lnTo>
                    <a:pt x="305731" y="107237"/>
                  </a:lnTo>
                  <a:lnTo>
                    <a:pt x="306616" y="107074"/>
                  </a:lnTo>
                  <a:lnTo>
                    <a:pt x="307480" y="106910"/>
                  </a:lnTo>
                  <a:lnTo>
                    <a:pt x="308344" y="106735"/>
                  </a:lnTo>
                  <a:lnTo>
                    <a:pt x="309165" y="106555"/>
                  </a:lnTo>
                  <a:lnTo>
                    <a:pt x="309986" y="106369"/>
                  </a:lnTo>
                  <a:lnTo>
                    <a:pt x="310785" y="106183"/>
                  </a:lnTo>
                  <a:lnTo>
                    <a:pt x="311585" y="105992"/>
                  </a:lnTo>
                  <a:lnTo>
                    <a:pt x="312341" y="105790"/>
                  </a:lnTo>
                  <a:lnTo>
                    <a:pt x="313075" y="105588"/>
                  </a:lnTo>
                  <a:lnTo>
                    <a:pt x="313809" y="105380"/>
                  </a:lnTo>
                  <a:lnTo>
                    <a:pt x="314522" y="105172"/>
                  </a:lnTo>
                  <a:lnTo>
                    <a:pt x="315213" y="104954"/>
                  </a:lnTo>
                  <a:lnTo>
                    <a:pt x="315861" y="104735"/>
                  </a:lnTo>
                  <a:lnTo>
                    <a:pt x="316509" y="104511"/>
                  </a:lnTo>
                  <a:lnTo>
                    <a:pt x="317136" y="104282"/>
                  </a:lnTo>
                  <a:lnTo>
                    <a:pt x="317741" y="104053"/>
                  </a:lnTo>
                  <a:lnTo>
                    <a:pt x="318324" y="103818"/>
                  </a:lnTo>
                  <a:lnTo>
                    <a:pt x="318885" y="103577"/>
                  </a:lnTo>
                  <a:lnTo>
                    <a:pt x="319425" y="103331"/>
                  </a:lnTo>
                  <a:lnTo>
                    <a:pt x="319944" y="103086"/>
                  </a:lnTo>
                  <a:lnTo>
                    <a:pt x="320441" y="102834"/>
                  </a:lnTo>
                  <a:lnTo>
                    <a:pt x="320894" y="102583"/>
                  </a:lnTo>
                  <a:lnTo>
                    <a:pt x="321348" y="102326"/>
                  </a:lnTo>
                  <a:lnTo>
                    <a:pt x="321758" y="102070"/>
                  </a:lnTo>
                  <a:lnTo>
                    <a:pt x="322169" y="101802"/>
                  </a:lnTo>
                  <a:lnTo>
                    <a:pt x="322536" y="101540"/>
                  </a:lnTo>
                  <a:lnTo>
                    <a:pt x="322881" y="101266"/>
                  </a:lnTo>
                  <a:lnTo>
                    <a:pt x="323205" y="100999"/>
                  </a:lnTo>
                  <a:lnTo>
                    <a:pt x="323486" y="100720"/>
                  </a:lnTo>
                  <a:lnTo>
                    <a:pt x="323767" y="100447"/>
                  </a:lnTo>
                  <a:lnTo>
                    <a:pt x="324005" y="100163"/>
                  </a:lnTo>
                  <a:lnTo>
                    <a:pt x="324221" y="99884"/>
                  </a:lnTo>
                  <a:lnTo>
                    <a:pt x="324393" y="99600"/>
                  </a:lnTo>
                  <a:lnTo>
                    <a:pt x="324566" y="99311"/>
                  </a:lnTo>
                  <a:lnTo>
                    <a:pt x="324696" y="99021"/>
                  </a:lnTo>
                  <a:lnTo>
                    <a:pt x="324804" y="98732"/>
                  </a:lnTo>
                  <a:lnTo>
                    <a:pt x="324869" y="98437"/>
                  </a:lnTo>
                  <a:lnTo>
                    <a:pt x="324912" y="98142"/>
                  </a:lnTo>
                  <a:lnTo>
                    <a:pt x="324933" y="97847"/>
                  </a:lnTo>
                  <a:lnTo>
                    <a:pt x="324933" y="11718"/>
                  </a:lnTo>
                  <a:lnTo>
                    <a:pt x="324933" y="11718"/>
                  </a:lnTo>
                  <a:lnTo>
                    <a:pt x="324912" y="11423"/>
                  </a:lnTo>
                  <a:lnTo>
                    <a:pt x="324869" y="11133"/>
                  </a:lnTo>
                  <a:lnTo>
                    <a:pt x="324804" y="10838"/>
                  </a:lnTo>
                  <a:lnTo>
                    <a:pt x="324696" y="10554"/>
                  </a:lnTo>
                  <a:lnTo>
                    <a:pt x="324588" y="10265"/>
                  </a:lnTo>
                  <a:lnTo>
                    <a:pt x="324437" y="9981"/>
                  </a:lnTo>
                  <a:lnTo>
                    <a:pt x="324242" y="9697"/>
                  </a:lnTo>
                  <a:lnTo>
                    <a:pt x="324048" y="9413"/>
                  </a:lnTo>
                  <a:lnTo>
                    <a:pt x="323810" y="9134"/>
                  </a:lnTo>
                  <a:lnTo>
                    <a:pt x="323551" y="8855"/>
                  </a:lnTo>
                  <a:lnTo>
                    <a:pt x="323249" y="8577"/>
                  </a:lnTo>
                  <a:lnTo>
                    <a:pt x="322946" y="8304"/>
                  </a:lnTo>
                  <a:lnTo>
                    <a:pt x="322601" y="8031"/>
                  </a:lnTo>
                  <a:lnTo>
                    <a:pt x="322233" y="7763"/>
                  </a:lnTo>
                  <a:lnTo>
                    <a:pt x="321845" y="7495"/>
                  </a:lnTo>
                  <a:lnTo>
                    <a:pt x="321434" y="7233"/>
                  </a:lnTo>
                  <a:lnTo>
                    <a:pt x="320981" y="6971"/>
                  </a:lnTo>
                  <a:lnTo>
                    <a:pt x="320505" y="6708"/>
                  </a:lnTo>
                  <a:lnTo>
                    <a:pt x="320030" y="6452"/>
                  </a:lnTo>
                  <a:lnTo>
                    <a:pt x="319490" y="6200"/>
                  </a:lnTo>
                  <a:lnTo>
                    <a:pt x="318950" y="5949"/>
                  </a:lnTo>
                  <a:lnTo>
                    <a:pt x="318389" y="5703"/>
                  </a:lnTo>
                  <a:lnTo>
                    <a:pt x="317784" y="5463"/>
                  </a:lnTo>
                  <a:lnTo>
                    <a:pt x="317179" y="5223"/>
                  </a:lnTo>
                  <a:lnTo>
                    <a:pt x="316531" y="4982"/>
                  </a:lnTo>
                  <a:lnTo>
                    <a:pt x="315861" y="4753"/>
                  </a:lnTo>
                  <a:lnTo>
                    <a:pt x="315170" y="4523"/>
                  </a:lnTo>
                  <a:lnTo>
                    <a:pt x="314457" y="4294"/>
                  </a:lnTo>
                  <a:lnTo>
                    <a:pt x="313723" y="4075"/>
                  </a:lnTo>
                  <a:lnTo>
                    <a:pt x="312945" y="3857"/>
                  </a:lnTo>
                  <a:lnTo>
                    <a:pt x="312168" y="3644"/>
                  </a:lnTo>
                  <a:lnTo>
                    <a:pt x="311369" y="3431"/>
                  </a:lnTo>
                  <a:lnTo>
                    <a:pt x="311369" y="3431"/>
                  </a:lnTo>
                  <a:lnTo>
                    <a:pt x="310526" y="3229"/>
                  </a:lnTo>
                  <a:lnTo>
                    <a:pt x="309684" y="3032"/>
                  </a:lnTo>
                  <a:lnTo>
                    <a:pt x="308820" y="2835"/>
                  </a:lnTo>
                  <a:lnTo>
                    <a:pt x="307956" y="2650"/>
                  </a:lnTo>
                  <a:lnTo>
                    <a:pt x="307048" y="2469"/>
                  </a:lnTo>
                  <a:lnTo>
                    <a:pt x="306141" y="2294"/>
                  </a:lnTo>
                  <a:lnTo>
                    <a:pt x="305234" y="2125"/>
                  </a:lnTo>
                  <a:lnTo>
                    <a:pt x="304284" y="1961"/>
                  </a:lnTo>
                  <a:lnTo>
                    <a:pt x="303355" y="1808"/>
                  </a:lnTo>
                  <a:lnTo>
                    <a:pt x="302383" y="1655"/>
                  </a:lnTo>
                  <a:lnTo>
                    <a:pt x="301411" y="1513"/>
                  </a:lnTo>
                  <a:lnTo>
                    <a:pt x="300417" y="1377"/>
                  </a:lnTo>
                  <a:lnTo>
                    <a:pt x="299424" y="1246"/>
                  </a:lnTo>
                  <a:lnTo>
                    <a:pt x="298408" y="1120"/>
                  </a:lnTo>
                  <a:lnTo>
                    <a:pt x="297372" y="1000"/>
                  </a:lnTo>
                  <a:lnTo>
                    <a:pt x="296356" y="885"/>
                  </a:lnTo>
                  <a:lnTo>
                    <a:pt x="295298" y="781"/>
                  </a:lnTo>
                  <a:lnTo>
                    <a:pt x="294240" y="683"/>
                  </a:lnTo>
                  <a:lnTo>
                    <a:pt x="293181" y="590"/>
                  </a:lnTo>
                  <a:lnTo>
                    <a:pt x="292101" y="503"/>
                  </a:lnTo>
                  <a:lnTo>
                    <a:pt x="291021" y="426"/>
                  </a:lnTo>
                  <a:lnTo>
                    <a:pt x="289919" y="350"/>
                  </a:lnTo>
                  <a:lnTo>
                    <a:pt x="288818" y="284"/>
                  </a:lnTo>
                  <a:lnTo>
                    <a:pt x="287716" y="224"/>
                  </a:lnTo>
                  <a:lnTo>
                    <a:pt x="286593" y="175"/>
                  </a:lnTo>
                  <a:lnTo>
                    <a:pt x="285470" y="131"/>
                  </a:lnTo>
                  <a:lnTo>
                    <a:pt x="284347" y="87"/>
                  </a:lnTo>
                  <a:lnTo>
                    <a:pt x="283202" y="60"/>
                  </a:lnTo>
                  <a:lnTo>
                    <a:pt x="282079" y="33"/>
                  </a:lnTo>
                  <a:lnTo>
                    <a:pt x="280912" y="16"/>
                  </a:lnTo>
                  <a:lnTo>
                    <a:pt x="279767" y="5"/>
                  </a:lnTo>
                  <a:lnTo>
                    <a:pt x="278601" y="0"/>
                  </a:lnTo>
                  <a:lnTo>
                    <a:pt x="23070" y="0"/>
                  </a:lnTo>
                  <a:lnTo>
                    <a:pt x="23070" y="21305"/>
                  </a:lnTo>
                  <a:lnTo>
                    <a:pt x="1" y="2130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flipH="1">
              <a:off x="5819294" y="1863325"/>
              <a:ext cx="1443390" cy="26375"/>
            </a:xfrm>
            <a:custGeom>
              <a:rect b="b" l="l" r="r" t="t"/>
              <a:pathLst>
                <a:path extrusionOk="0" fill="none" h="1055" w="213994">
                  <a:moveTo>
                    <a:pt x="0" y="1054"/>
                  </a:moveTo>
                  <a:lnTo>
                    <a:pt x="0" y="0"/>
                  </a:lnTo>
                  <a:lnTo>
                    <a:pt x="213994" y="0"/>
                  </a:lnTo>
                  <a:lnTo>
                    <a:pt x="213994" y="1054"/>
                  </a:lnTo>
                  <a:lnTo>
                    <a:pt x="0" y="105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flipH="1">
              <a:off x="5819294" y="1772075"/>
              <a:ext cx="1443390" cy="38000"/>
            </a:xfrm>
            <a:custGeom>
              <a:rect b="b" l="l" r="r" t="t"/>
              <a:pathLst>
                <a:path extrusionOk="0" fill="none" h="1520" w="213994">
                  <a:moveTo>
                    <a:pt x="0" y="1520"/>
                  </a:moveTo>
                  <a:lnTo>
                    <a:pt x="0" y="1"/>
                  </a:lnTo>
                  <a:lnTo>
                    <a:pt x="213994" y="1"/>
                  </a:lnTo>
                  <a:lnTo>
                    <a:pt x="213994" y="1520"/>
                  </a:lnTo>
                  <a:lnTo>
                    <a:pt x="0" y="152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flipH="1">
              <a:off x="5819294" y="1687400"/>
              <a:ext cx="1443390" cy="31575"/>
            </a:xfrm>
            <a:custGeom>
              <a:rect b="b" l="l" r="r" t="t"/>
              <a:pathLst>
                <a:path extrusionOk="0" fill="none" h="1263" w="213994">
                  <a:moveTo>
                    <a:pt x="0" y="1263"/>
                  </a:moveTo>
                  <a:lnTo>
                    <a:pt x="0" y="1"/>
                  </a:lnTo>
                  <a:lnTo>
                    <a:pt x="213994" y="1"/>
                  </a:lnTo>
                  <a:lnTo>
                    <a:pt x="213994" y="1263"/>
                  </a:lnTo>
                  <a:lnTo>
                    <a:pt x="0" y="126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flipH="1">
              <a:off x="5485801" y="2090850"/>
              <a:ext cx="47498" cy="275900"/>
            </a:xfrm>
            <a:custGeom>
              <a:rect b="b" l="l" r="r" t="t"/>
              <a:pathLst>
                <a:path extrusionOk="0" fill="none" h="11036" w="7042">
                  <a:moveTo>
                    <a:pt x="0" y="5518"/>
                  </a:moveTo>
                  <a:lnTo>
                    <a:pt x="0" y="5518"/>
                  </a:lnTo>
                  <a:lnTo>
                    <a:pt x="0" y="5283"/>
                  </a:lnTo>
                  <a:lnTo>
                    <a:pt x="22" y="5054"/>
                  </a:lnTo>
                  <a:lnTo>
                    <a:pt x="65" y="4824"/>
                  </a:lnTo>
                  <a:lnTo>
                    <a:pt x="130" y="4600"/>
                  </a:lnTo>
                  <a:lnTo>
                    <a:pt x="216" y="4382"/>
                  </a:lnTo>
                  <a:lnTo>
                    <a:pt x="303" y="4163"/>
                  </a:lnTo>
                  <a:lnTo>
                    <a:pt x="411" y="3950"/>
                  </a:lnTo>
                  <a:lnTo>
                    <a:pt x="540" y="3742"/>
                  </a:lnTo>
                  <a:lnTo>
                    <a:pt x="692" y="3535"/>
                  </a:lnTo>
                  <a:lnTo>
                    <a:pt x="843" y="3333"/>
                  </a:lnTo>
                  <a:lnTo>
                    <a:pt x="1016" y="3136"/>
                  </a:lnTo>
                  <a:lnTo>
                    <a:pt x="1188" y="2939"/>
                  </a:lnTo>
                  <a:lnTo>
                    <a:pt x="1383" y="2754"/>
                  </a:lnTo>
                  <a:lnTo>
                    <a:pt x="1599" y="2568"/>
                  </a:lnTo>
                  <a:lnTo>
                    <a:pt x="1815" y="2382"/>
                  </a:lnTo>
                  <a:lnTo>
                    <a:pt x="2052" y="2207"/>
                  </a:lnTo>
                  <a:lnTo>
                    <a:pt x="2290" y="2033"/>
                  </a:lnTo>
                  <a:lnTo>
                    <a:pt x="2549" y="1863"/>
                  </a:lnTo>
                  <a:lnTo>
                    <a:pt x="2808" y="1699"/>
                  </a:lnTo>
                  <a:lnTo>
                    <a:pt x="3089" y="1541"/>
                  </a:lnTo>
                  <a:lnTo>
                    <a:pt x="3370" y="1388"/>
                  </a:lnTo>
                  <a:lnTo>
                    <a:pt x="3651" y="1235"/>
                  </a:lnTo>
                  <a:lnTo>
                    <a:pt x="3975" y="1093"/>
                  </a:lnTo>
                  <a:lnTo>
                    <a:pt x="4277" y="951"/>
                  </a:lnTo>
                  <a:lnTo>
                    <a:pt x="4601" y="814"/>
                  </a:lnTo>
                  <a:lnTo>
                    <a:pt x="4925" y="683"/>
                  </a:lnTo>
                  <a:lnTo>
                    <a:pt x="5271" y="558"/>
                  </a:lnTo>
                  <a:lnTo>
                    <a:pt x="5595" y="432"/>
                  </a:lnTo>
                  <a:lnTo>
                    <a:pt x="5940" y="317"/>
                  </a:lnTo>
                  <a:lnTo>
                    <a:pt x="6308" y="208"/>
                  </a:lnTo>
                  <a:lnTo>
                    <a:pt x="6675" y="99"/>
                  </a:lnTo>
                  <a:lnTo>
                    <a:pt x="7042" y="0"/>
                  </a:lnTo>
                  <a:lnTo>
                    <a:pt x="7042" y="11035"/>
                  </a:lnTo>
                  <a:lnTo>
                    <a:pt x="7042" y="11035"/>
                  </a:lnTo>
                  <a:lnTo>
                    <a:pt x="6675" y="10932"/>
                  </a:lnTo>
                  <a:lnTo>
                    <a:pt x="6308" y="10828"/>
                  </a:lnTo>
                  <a:lnTo>
                    <a:pt x="5940"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8" y="9331"/>
                  </a:lnTo>
                  <a:lnTo>
                    <a:pt x="2549" y="9167"/>
                  </a:lnTo>
                  <a:lnTo>
                    <a:pt x="2290" y="8998"/>
                  </a:lnTo>
                  <a:lnTo>
                    <a:pt x="2052" y="8828"/>
                  </a:lnTo>
                  <a:lnTo>
                    <a:pt x="1815" y="8648"/>
                  </a:lnTo>
                  <a:lnTo>
                    <a:pt x="1599" y="8468"/>
                  </a:lnTo>
                  <a:lnTo>
                    <a:pt x="1383" y="8282"/>
                  </a:lnTo>
                  <a:lnTo>
                    <a:pt x="1188" y="8091"/>
                  </a:lnTo>
                  <a:lnTo>
                    <a:pt x="1016" y="7900"/>
                  </a:lnTo>
                  <a:lnTo>
                    <a:pt x="843" y="7698"/>
                  </a:lnTo>
                  <a:lnTo>
                    <a:pt x="692" y="7496"/>
                  </a:lnTo>
                  <a:lnTo>
                    <a:pt x="540" y="7293"/>
                  </a:lnTo>
                  <a:lnTo>
                    <a:pt x="411" y="7080"/>
                  </a:lnTo>
                  <a:lnTo>
                    <a:pt x="303" y="6867"/>
                  </a:lnTo>
                  <a:lnTo>
                    <a:pt x="216" y="6654"/>
                  </a:lnTo>
                  <a:lnTo>
                    <a:pt x="130" y="6430"/>
                  </a:lnTo>
                  <a:lnTo>
                    <a:pt x="65" y="6206"/>
                  </a:lnTo>
                  <a:lnTo>
                    <a:pt x="22" y="5982"/>
                  </a:lnTo>
                  <a:lnTo>
                    <a:pt x="0" y="5747"/>
                  </a:lnTo>
                  <a:lnTo>
                    <a:pt x="0" y="5518"/>
                  </a:lnTo>
                  <a:lnTo>
                    <a:pt x="0" y="551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flipH="1">
              <a:off x="5485801" y="2635225"/>
              <a:ext cx="37010" cy="974075"/>
            </a:xfrm>
            <a:custGeom>
              <a:rect b="b" l="l" r="r" t="t"/>
              <a:pathLst>
                <a:path extrusionOk="0" fill="none" h="38963" w="5487">
                  <a:moveTo>
                    <a:pt x="1" y="38962"/>
                  </a:moveTo>
                  <a:lnTo>
                    <a:pt x="1" y="771"/>
                  </a:lnTo>
                  <a:lnTo>
                    <a:pt x="5487" y="1"/>
                  </a:lnTo>
                  <a:lnTo>
                    <a:pt x="5487" y="38192"/>
                  </a:lnTo>
                  <a:lnTo>
                    <a:pt x="1" y="3896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flipH="1">
              <a:off x="5522804" y="3609275"/>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flipH="1">
              <a:off x="5485801" y="2635225"/>
              <a:ext cx="37010" cy="974075"/>
            </a:xfrm>
            <a:custGeom>
              <a:rect b="b" l="l" r="r" t="t"/>
              <a:pathLst>
                <a:path extrusionOk="0" h="38963" w="5487">
                  <a:moveTo>
                    <a:pt x="5487" y="1"/>
                  </a:moveTo>
                  <a:lnTo>
                    <a:pt x="1" y="771"/>
                  </a:lnTo>
                  <a:lnTo>
                    <a:pt x="1" y="38962"/>
                  </a:lnTo>
                  <a:lnTo>
                    <a:pt x="5487" y="38192"/>
                  </a:lnTo>
                  <a:lnTo>
                    <a:pt x="5487" y="1"/>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flipH="1">
              <a:off x="5485801" y="2635225"/>
              <a:ext cx="37010" cy="974075"/>
            </a:xfrm>
            <a:custGeom>
              <a:rect b="b" l="l" r="r" t="t"/>
              <a:pathLst>
                <a:path extrusionOk="0" fill="none" h="38963" w="5487">
                  <a:moveTo>
                    <a:pt x="1" y="771"/>
                  </a:moveTo>
                  <a:lnTo>
                    <a:pt x="1" y="38962"/>
                  </a:lnTo>
                  <a:lnTo>
                    <a:pt x="5487" y="38192"/>
                  </a:lnTo>
                  <a:lnTo>
                    <a:pt x="5487" y="1"/>
                  </a:lnTo>
                  <a:lnTo>
                    <a:pt x="1" y="77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flipH="1">
              <a:off x="5522804" y="2654475"/>
              <a:ext cx="7" cy="25"/>
            </a:xfrm>
            <a:custGeom>
              <a:rect b="b" l="l" r="r" t="t"/>
              <a:pathLst>
                <a:path extrusionOk="0" fill="none" h="1" w="1">
                  <a:moveTo>
                    <a:pt x="1" y="1"/>
                  </a:moveTo>
                  <a:lnTo>
                    <a:pt x="1"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flipH="1">
              <a:off x="5485801" y="2090850"/>
              <a:ext cx="47498" cy="275900"/>
            </a:xfrm>
            <a:custGeom>
              <a:rect b="b" l="l" r="r" t="t"/>
              <a:pathLst>
                <a:path extrusionOk="0" h="11036" w="7042">
                  <a:moveTo>
                    <a:pt x="7042" y="0"/>
                  </a:moveTo>
                  <a:lnTo>
                    <a:pt x="6675" y="99"/>
                  </a:lnTo>
                  <a:lnTo>
                    <a:pt x="6308" y="208"/>
                  </a:lnTo>
                  <a:lnTo>
                    <a:pt x="5940" y="317"/>
                  </a:lnTo>
                  <a:lnTo>
                    <a:pt x="5595" y="432"/>
                  </a:lnTo>
                  <a:lnTo>
                    <a:pt x="5271" y="558"/>
                  </a:lnTo>
                  <a:lnTo>
                    <a:pt x="4925" y="683"/>
                  </a:lnTo>
                  <a:lnTo>
                    <a:pt x="4601" y="814"/>
                  </a:lnTo>
                  <a:lnTo>
                    <a:pt x="4277" y="951"/>
                  </a:lnTo>
                  <a:lnTo>
                    <a:pt x="3975" y="1093"/>
                  </a:lnTo>
                  <a:lnTo>
                    <a:pt x="3651" y="1235"/>
                  </a:lnTo>
                  <a:lnTo>
                    <a:pt x="3370" y="1388"/>
                  </a:lnTo>
                  <a:lnTo>
                    <a:pt x="3089" y="1541"/>
                  </a:lnTo>
                  <a:lnTo>
                    <a:pt x="2808" y="1699"/>
                  </a:lnTo>
                  <a:lnTo>
                    <a:pt x="2549" y="1863"/>
                  </a:lnTo>
                  <a:lnTo>
                    <a:pt x="2290" y="2033"/>
                  </a:lnTo>
                  <a:lnTo>
                    <a:pt x="2052" y="2207"/>
                  </a:lnTo>
                  <a:lnTo>
                    <a:pt x="1815" y="2382"/>
                  </a:lnTo>
                  <a:lnTo>
                    <a:pt x="1599" y="2568"/>
                  </a:lnTo>
                  <a:lnTo>
                    <a:pt x="1383" y="2754"/>
                  </a:lnTo>
                  <a:lnTo>
                    <a:pt x="1188" y="2939"/>
                  </a:lnTo>
                  <a:lnTo>
                    <a:pt x="1016" y="3136"/>
                  </a:lnTo>
                  <a:lnTo>
                    <a:pt x="843" y="3333"/>
                  </a:lnTo>
                  <a:lnTo>
                    <a:pt x="692" y="3535"/>
                  </a:lnTo>
                  <a:lnTo>
                    <a:pt x="540" y="3742"/>
                  </a:lnTo>
                  <a:lnTo>
                    <a:pt x="411" y="3950"/>
                  </a:lnTo>
                  <a:lnTo>
                    <a:pt x="303" y="4163"/>
                  </a:lnTo>
                  <a:lnTo>
                    <a:pt x="216" y="4382"/>
                  </a:lnTo>
                  <a:lnTo>
                    <a:pt x="130" y="4600"/>
                  </a:lnTo>
                  <a:lnTo>
                    <a:pt x="65" y="4824"/>
                  </a:lnTo>
                  <a:lnTo>
                    <a:pt x="22" y="5054"/>
                  </a:lnTo>
                  <a:lnTo>
                    <a:pt x="0" y="5283"/>
                  </a:lnTo>
                  <a:lnTo>
                    <a:pt x="0" y="5518"/>
                  </a:lnTo>
                  <a:lnTo>
                    <a:pt x="0" y="5747"/>
                  </a:lnTo>
                  <a:lnTo>
                    <a:pt x="22" y="5982"/>
                  </a:lnTo>
                  <a:lnTo>
                    <a:pt x="65" y="6206"/>
                  </a:lnTo>
                  <a:lnTo>
                    <a:pt x="130" y="6430"/>
                  </a:lnTo>
                  <a:lnTo>
                    <a:pt x="216" y="6654"/>
                  </a:lnTo>
                  <a:lnTo>
                    <a:pt x="303" y="6867"/>
                  </a:lnTo>
                  <a:lnTo>
                    <a:pt x="411" y="7080"/>
                  </a:lnTo>
                  <a:lnTo>
                    <a:pt x="540" y="7293"/>
                  </a:lnTo>
                  <a:lnTo>
                    <a:pt x="692" y="7496"/>
                  </a:lnTo>
                  <a:lnTo>
                    <a:pt x="843" y="7698"/>
                  </a:lnTo>
                  <a:lnTo>
                    <a:pt x="1016" y="7900"/>
                  </a:lnTo>
                  <a:lnTo>
                    <a:pt x="1188" y="8091"/>
                  </a:lnTo>
                  <a:lnTo>
                    <a:pt x="1383" y="8282"/>
                  </a:lnTo>
                  <a:lnTo>
                    <a:pt x="1599" y="8468"/>
                  </a:lnTo>
                  <a:lnTo>
                    <a:pt x="1815" y="8648"/>
                  </a:lnTo>
                  <a:lnTo>
                    <a:pt x="2052" y="8828"/>
                  </a:lnTo>
                  <a:lnTo>
                    <a:pt x="2290" y="8998"/>
                  </a:lnTo>
                  <a:lnTo>
                    <a:pt x="2549" y="9167"/>
                  </a:lnTo>
                  <a:lnTo>
                    <a:pt x="2808"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40" y="10719"/>
                  </a:lnTo>
                  <a:lnTo>
                    <a:pt x="6308" y="10828"/>
                  </a:lnTo>
                  <a:lnTo>
                    <a:pt x="6675" y="10932"/>
                  </a:lnTo>
                  <a:lnTo>
                    <a:pt x="7042" y="11035"/>
                  </a:lnTo>
                  <a:lnTo>
                    <a:pt x="7042" y="0"/>
                  </a:lnTo>
                  <a:close/>
                </a:path>
              </a:pathLst>
            </a:custGeom>
            <a:solidFill>
              <a:srgbClr val="ECE2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flipH="1">
              <a:off x="5485801" y="2090850"/>
              <a:ext cx="47498" cy="275900"/>
            </a:xfrm>
            <a:custGeom>
              <a:rect b="b" l="l" r="r" t="t"/>
              <a:pathLst>
                <a:path extrusionOk="0" fill="none" h="11036" w="7042">
                  <a:moveTo>
                    <a:pt x="7042" y="0"/>
                  </a:moveTo>
                  <a:lnTo>
                    <a:pt x="7042" y="0"/>
                  </a:lnTo>
                  <a:lnTo>
                    <a:pt x="6675" y="99"/>
                  </a:lnTo>
                  <a:lnTo>
                    <a:pt x="6308" y="208"/>
                  </a:lnTo>
                  <a:lnTo>
                    <a:pt x="5940" y="317"/>
                  </a:lnTo>
                  <a:lnTo>
                    <a:pt x="5595" y="432"/>
                  </a:lnTo>
                  <a:lnTo>
                    <a:pt x="5271" y="558"/>
                  </a:lnTo>
                  <a:lnTo>
                    <a:pt x="4925" y="683"/>
                  </a:lnTo>
                  <a:lnTo>
                    <a:pt x="4601" y="814"/>
                  </a:lnTo>
                  <a:lnTo>
                    <a:pt x="4277" y="951"/>
                  </a:lnTo>
                  <a:lnTo>
                    <a:pt x="3975" y="1093"/>
                  </a:lnTo>
                  <a:lnTo>
                    <a:pt x="3651" y="1235"/>
                  </a:lnTo>
                  <a:lnTo>
                    <a:pt x="3370" y="1388"/>
                  </a:lnTo>
                  <a:lnTo>
                    <a:pt x="3089" y="1541"/>
                  </a:lnTo>
                  <a:lnTo>
                    <a:pt x="2808" y="1699"/>
                  </a:lnTo>
                  <a:lnTo>
                    <a:pt x="2549" y="1863"/>
                  </a:lnTo>
                  <a:lnTo>
                    <a:pt x="2290" y="2033"/>
                  </a:lnTo>
                  <a:lnTo>
                    <a:pt x="2052" y="2207"/>
                  </a:lnTo>
                  <a:lnTo>
                    <a:pt x="1815" y="2382"/>
                  </a:lnTo>
                  <a:lnTo>
                    <a:pt x="1599" y="2568"/>
                  </a:lnTo>
                  <a:lnTo>
                    <a:pt x="1383" y="2754"/>
                  </a:lnTo>
                  <a:lnTo>
                    <a:pt x="1188" y="2939"/>
                  </a:lnTo>
                  <a:lnTo>
                    <a:pt x="1016" y="3136"/>
                  </a:lnTo>
                  <a:lnTo>
                    <a:pt x="843" y="3333"/>
                  </a:lnTo>
                  <a:lnTo>
                    <a:pt x="692" y="3535"/>
                  </a:lnTo>
                  <a:lnTo>
                    <a:pt x="540" y="3742"/>
                  </a:lnTo>
                  <a:lnTo>
                    <a:pt x="411" y="3950"/>
                  </a:lnTo>
                  <a:lnTo>
                    <a:pt x="303" y="4163"/>
                  </a:lnTo>
                  <a:lnTo>
                    <a:pt x="216" y="4382"/>
                  </a:lnTo>
                  <a:lnTo>
                    <a:pt x="130" y="4600"/>
                  </a:lnTo>
                  <a:lnTo>
                    <a:pt x="65" y="4824"/>
                  </a:lnTo>
                  <a:lnTo>
                    <a:pt x="22" y="5054"/>
                  </a:lnTo>
                  <a:lnTo>
                    <a:pt x="0" y="5283"/>
                  </a:lnTo>
                  <a:lnTo>
                    <a:pt x="0" y="5518"/>
                  </a:lnTo>
                  <a:lnTo>
                    <a:pt x="0" y="5518"/>
                  </a:lnTo>
                  <a:lnTo>
                    <a:pt x="0" y="5747"/>
                  </a:lnTo>
                  <a:lnTo>
                    <a:pt x="22" y="5982"/>
                  </a:lnTo>
                  <a:lnTo>
                    <a:pt x="65" y="6206"/>
                  </a:lnTo>
                  <a:lnTo>
                    <a:pt x="130" y="6430"/>
                  </a:lnTo>
                  <a:lnTo>
                    <a:pt x="216" y="6654"/>
                  </a:lnTo>
                  <a:lnTo>
                    <a:pt x="303" y="6867"/>
                  </a:lnTo>
                  <a:lnTo>
                    <a:pt x="411" y="7080"/>
                  </a:lnTo>
                  <a:lnTo>
                    <a:pt x="540" y="7293"/>
                  </a:lnTo>
                  <a:lnTo>
                    <a:pt x="692" y="7496"/>
                  </a:lnTo>
                  <a:lnTo>
                    <a:pt x="843" y="7698"/>
                  </a:lnTo>
                  <a:lnTo>
                    <a:pt x="1016" y="7900"/>
                  </a:lnTo>
                  <a:lnTo>
                    <a:pt x="1188" y="8091"/>
                  </a:lnTo>
                  <a:lnTo>
                    <a:pt x="1383" y="8282"/>
                  </a:lnTo>
                  <a:lnTo>
                    <a:pt x="1599" y="8468"/>
                  </a:lnTo>
                  <a:lnTo>
                    <a:pt x="1815" y="8648"/>
                  </a:lnTo>
                  <a:lnTo>
                    <a:pt x="2052" y="8828"/>
                  </a:lnTo>
                  <a:lnTo>
                    <a:pt x="2290" y="8998"/>
                  </a:lnTo>
                  <a:lnTo>
                    <a:pt x="2549" y="9167"/>
                  </a:lnTo>
                  <a:lnTo>
                    <a:pt x="2808"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40" y="10719"/>
                  </a:lnTo>
                  <a:lnTo>
                    <a:pt x="6308" y="10828"/>
                  </a:lnTo>
                  <a:lnTo>
                    <a:pt x="6675" y="10932"/>
                  </a:lnTo>
                  <a:lnTo>
                    <a:pt x="7042" y="11035"/>
                  </a:lnTo>
                  <a:lnTo>
                    <a:pt x="7042"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flipH="1">
              <a:off x="5485801" y="2090850"/>
              <a:ext cx="7" cy="25"/>
            </a:xfrm>
            <a:custGeom>
              <a:rect b="b" l="l" r="r" t="t"/>
              <a:pathLst>
                <a:path extrusionOk="0" fill="none" h="1" w="1">
                  <a:moveTo>
                    <a:pt x="1" y="0"/>
                  </a:moveTo>
                  <a:lnTo>
                    <a:pt x="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6035050" y="3309068"/>
            <a:ext cx="579157" cy="186782"/>
            <a:chOff x="-354" y="1787200"/>
            <a:chExt cx="2193777" cy="707508"/>
          </a:xfrm>
        </p:grpSpPr>
        <p:sp>
          <p:nvSpPr>
            <p:cNvPr id="83" name="Google Shape;83;p2"/>
            <p:cNvSpPr/>
            <p:nvPr/>
          </p:nvSpPr>
          <p:spPr>
            <a:xfrm>
              <a:off x="37060" y="1833562"/>
              <a:ext cx="2118920" cy="614706"/>
            </a:xfrm>
            <a:custGeom>
              <a:rect b="b" l="l" r="r" t="t"/>
              <a:pathLst>
                <a:path extrusionOk="0" h="36557" w="756082">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54" y="1787200"/>
              <a:ext cx="2193777" cy="707508"/>
            </a:xfrm>
            <a:custGeom>
              <a:rect b="b" l="l" r="r" t="t"/>
              <a:pathLst>
                <a:path extrusionOk="0" h="42076" w="782793">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59694" y="2734441"/>
            <a:ext cx="424831" cy="138140"/>
            <a:chOff x="2146525" y="3783550"/>
            <a:chExt cx="3025860" cy="983900"/>
          </a:xfrm>
        </p:grpSpPr>
        <p:sp>
          <p:nvSpPr>
            <p:cNvPr id="86" name="Google Shape;86;p2"/>
            <p:cNvSpPr/>
            <p:nvPr/>
          </p:nvSpPr>
          <p:spPr>
            <a:xfrm>
              <a:off x="2202044" y="3852625"/>
              <a:ext cx="2914717" cy="845775"/>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2146525" y="3783550"/>
              <a:ext cx="3025860" cy="983900"/>
            </a:xfrm>
            <a:custGeom>
              <a:rect b="b" l="l" r="r" t="t"/>
              <a:pathLst>
                <a:path extrusionOk="0" h="39356" w="726497">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2"/>
          <p:cNvSpPr/>
          <p:nvPr/>
        </p:nvSpPr>
        <p:spPr>
          <a:xfrm>
            <a:off x="7499671" y="2014828"/>
            <a:ext cx="526025" cy="677475"/>
          </a:xfrm>
          <a:prstGeom prst="rect">
            <a:avLst/>
          </a:prstGeom>
        </p:spPr>
        <p:txBody>
          <a:bodyPr>
            <a:prstTxWarp prst="textPlain"/>
          </a:bodyPr>
          <a:lstStyle/>
          <a:p>
            <a:pPr lvl="0" algn="ctr"/>
            <a:r>
              <a:rPr b="0" i="0">
                <a:ln cap="flat" cmpd="sng" w="19050">
                  <a:solidFill>
                    <a:srgbClr val="191919"/>
                  </a:solidFill>
                  <a:prstDash val="solid"/>
                  <a:round/>
                  <a:headEnd len="sm" w="sm" type="none"/>
                  <a:tailEnd len="sm" w="sm" type="none"/>
                </a:ln>
                <a:solidFill>
                  <a:srgbClr val="FF8087"/>
                </a:solidFill>
                <a:latin typeface="Montserrat;600"/>
              </a:rPr>
              <a:t>S</a:t>
            </a:r>
          </a:p>
        </p:txBody>
      </p:sp>
      <p:grpSp>
        <p:nvGrpSpPr>
          <p:cNvPr id="89" name="Google Shape;89;p2"/>
          <p:cNvGrpSpPr/>
          <p:nvPr/>
        </p:nvGrpSpPr>
        <p:grpSpPr>
          <a:xfrm>
            <a:off x="6035050" y="3309068"/>
            <a:ext cx="579157" cy="186782"/>
            <a:chOff x="-354" y="1787200"/>
            <a:chExt cx="2193777" cy="707508"/>
          </a:xfrm>
        </p:grpSpPr>
        <p:sp>
          <p:nvSpPr>
            <p:cNvPr id="90" name="Google Shape;90;p2"/>
            <p:cNvSpPr/>
            <p:nvPr/>
          </p:nvSpPr>
          <p:spPr>
            <a:xfrm>
              <a:off x="37060" y="1833562"/>
              <a:ext cx="2118920" cy="614706"/>
            </a:xfrm>
            <a:custGeom>
              <a:rect b="b" l="l" r="r" t="t"/>
              <a:pathLst>
                <a:path extrusionOk="0" h="36557" w="756082">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354" y="1787200"/>
              <a:ext cx="2193777" cy="707508"/>
            </a:xfrm>
            <a:custGeom>
              <a:rect b="b" l="l" r="r" t="t"/>
              <a:pathLst>
                <a:path extrusionOk="0" h="42076" w="782793">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2"/>
          <p:cNvGrpSpPr/>
          <p:nvPr/>
        </p:nvGrpSpPr>
        <p:grpSpPr>
          <a:xfrm>
            <a:off x="5956028" y="2146860"/>
            <a:ext cx="593020" cy="186818"/>
            <a:chOff x="1489842" y="2250175"/>
            <a:chExt cx="4263261" cy="1343050"/>
          </a:xfrm>
        </p:grpSpPr>
        <p:sp>
          <p:nvSpPr>
            <p:cNvPr id="93" name="Google Shape;93;p2"/>
            <p:cNvSpPr/>
            <p:nvPr/>
          </p:nvSpPr>
          <p:spPr>
            <a:xfrm>
              <a:off x="1545357" y="2319250"/>
              <a:ext cx="4152122" cy="1204900"/>
            </a:xfrm>
            <a:custGeom>
              <a:rect b="b" l="l" r="r" t="t"/>
              <a:pathLst>
                <a:path extrusionOk="0" h="48196" w="996908">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489842" y="2250175"/>
              <a:ext cx="4263261" cy="1343050"/>
            </a:xfrm>
            <a:custGeom>
              <a:rect b="b" l="l" r="r" t="t"/>
              <a:pathLst>
                <a:path extrusionOk="0" h="53722" w="1023592">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2"/>
          <p:cNvGrpSpPr/>
          <p:nvPr/>
        </p:nvGrpSpPr>
        <p:grpSpPr>
          <a:xfrm>
            <a:off x="6559694" y="2734441"/>
            <a:ext cx="424831" cy="138140"/>
            <a:chOff x="2146525" y="3783550"/>
            <a:chExt cx="3025860" cy="983900"/>
          </a:xfrm>
        </p:grpSpPr>
        <p:sp>
          <p:nvSpPr>
            <p:cNvPr id="96" name="Google Shape;96;p2"/>
            <p:cNvSpPr/>
            <p:nvPr/>
          </p:nvSpPr>
          <p:spPr>
            <a:xfrm>
              <a:off x="2202044" y="3852625"/>
              <a:ext cx="2914717" cy="845775"/>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rgbClr val="FFBC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146525" y="3783550"/>
              <a:ext cx="3025860" cy="983900"/>
            </a:xfrm>
            <a:custGeom>
              <a:rect b="b" l="l" r="r" t="t"/>
              <a:pathLst>
                <a:path extrusionOk="0" h="39356" w="726497">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p:nvPr/>
        </p:nvSpPr>
        <p:spPr>
          <a:xfrm>
            <a:off x="591852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603505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615157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626810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638462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650115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661767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673420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6850725"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6967250" y="377406"/>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591852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603505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615157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626810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638462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650115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661767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673420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6850725"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6967250" y="479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591852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603505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615157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626810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38462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650115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a:off x="661767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673420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6850725"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6967250" y="572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591852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603505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615157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626810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638462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650115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
          <p:cNvSpPr/>
          <p:nvPr/>
        </p:nvSpPr>
        <p:spPr>
          <a:xfrm>
            <a:off x="661767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p:nvPr/>
        </p:nvSpPr>
        <p:spPr>
          <a:xfrm>
            <a:off x="673420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6850725"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6967250" y="666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591852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03505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615157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626810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638462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650115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a:off x="661767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p:nvPr/>
        </p:nvSpPr>
        <p:spPr>
          <a:xfrm>
            <a:off x="673420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
          <p:cNvSpPr/>
          <p:nvPr/>
        </p:nvSpPr>
        <p:spPr>
          <a:xfrm>
            <a:off x="6850725"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p:nvPr/>
        </p:nvSpPr>
        <p:spPr>
          <a:xfrm>
            <a:off x="6967250" y="760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91852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603505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615157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26810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38462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50115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1767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3420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850725"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6967250" y="854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591852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603505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615157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626810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638462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650115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
          <p:cNvSpPr/>
          <p:nvPr/>
        </p:nvSpPr>
        <p:spPr>
          <a:xfrm>
            <a:off x="661767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
          <p:cNvSpPr/>
          <p:nvPr/>
        </p:nvSpPr>
        <p:spPr>
          <a:xfrm>
            <a:off x="673420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
          <p:cNvSpPr/>
          <p:nvPr/>
        </p:nvSpPr>
        <p:spPr>
          <a:xfrm>
            <a:off x="6850725"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
          <p:cNvSpPr/>
          <p:nvPr/>
        </p:nvSpPr>
        <p:spPr>
          <a:xfrm>
            <a:off x="6967250" y="947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591852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603505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615157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
          <p:cNvSpPr/>
          <p:nvPr/>
        </p:nvSpPr>
        <p:spPr>
          <a:xfrm>
            <a:off x="626810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
          <p:cNvSpPr/>
          <p:nvPr/>
        </p:nvSpPr>
        <p:spPr>
          <a:xfrm>
            <a:off x="638462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
          <p:cNvSpPr/>
          <p:nvPr/>
        </p:nvSpPr>
        <p:spPr>
          <a:xfrm>
            <a:off x="650115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
          <p:cNvSpPr/>
          <p:nvPr/>
        </p:nvSpPr>
        <p:spPr>
          <a:xfrm>
            <a:off x="661767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
          <p:cNvSpPr/>
          <p:nvPr/>
        </p:nvSpPr>
        <p:spPr>
          <a:xfrm>
            <a:off x="673420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
          <p:cNvSpPr/>
          <p:nvPr/>
        </p:nvSpPr>
        <p:spPr>
          <a:xfrm>
            <a:off x="6850725"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
          <p:cNvSpPr/>
          <p:nvPr/>
        </p:nvSpPr>
        <p:spPr>
          <a:xfrm>
            <a:off x="6967250" y="10402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
          <p:cNvSpPr/>
          <p:nvPr/>
        </p:nvSpPr>
        <p:spPr>
          <a:xfrm>
            <a:off x="591852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
          <p:cNvSpPr/>
          <p:nvPr/>
        </p:nvSpPr>
        <p:spPr>
          <a:xfrm>
            <a:off x="603505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
          <p:cNvSpPr/>
          <p:nvPr/>
        </p:nvSpPr>
        <p:spPr>
          <a:xfrm>
            <a:off x="615157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
          <p:cNvSpPr/>
          <p:nvPr/>
        </p:nvSpPr>
        <p:spPr>
          <a:xfrm>
            <a:off x="626810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
          <p:cNvSpPr/>
          <p:nvPr/>
        </p:nvSpPr>
        <p:spPr>
          <a:xfrm>
            <a:off x="638462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
          <p:cNvSpPr/>
          <p:nvPr/>
        </p:nvSpPr>
        <p:spPr>
          <a:xfrm>
            <a:off x="650115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
          <p:cNvSpPr/>
          <p:nvPr/>
        </p:nvSpPr>
        <p:spPr>
          <a:xfrm>
            <a:off x="661767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
          <p:cNvSpPr/>
          <p:nvPr/>
        </p:nvSpPr>
        <p:spPr>
          <a:xfrm>
            <a:off x="673420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
          <p:cNvSpPr/>
          <p:nvPr/>
        </p:nvSpPr>
        <p:spPr>
          <a:xfrm>
            <a:off x="6850725"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
          <p:cNvSpPr/>
          <p:nvPr/>
        </p:nvSpPr>
        <p:spPr>
          <a:xfrm>
            <a:off x="6967250" y="11339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
          <p:cNvSpPr/>
          <p:nvPr/>
        </p:nvSpPr>
        <p:spPr>
          <a:xfrm>
            <a:off x="591852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
          <p:cNvSpPr/>
          <p:nvPr/>
        </p:nvSpPr>
        <p:spPr>
          <a:xfrm>
            <a:off x="603505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
          <p:cNvSpPr/>
          <p:nvPr/>
        </p:nvSpPr>
        <p:spPr>
          <a:xfrm>
            <a:off x="615157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
          <p:cNvSpPr/>
          <p:nvPr/>
        </p:nvSpPr>
        <p:spPr>
          <a:xfrm>
            <a:off x="626810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
          <p:cNvSpPr/>
          <p:nvPr/>
        </p:nvSpPr>
        <p:spPr>
          <a:xfrm>
            <a:off x="638462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
          <p:cNvSpPr/>
          <p:nvPr/>
        </p:nvSpPr>
        <p:spPr>
          <a:xfrm>
            <a:off x="650115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
          <p:cNvSpPr/>
          <p:nvPr/>
        </p:nvSpPr>
        <p:spPr>
          <a:xfrm>
            <a:off x="661767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
          <p:cNvSpPr/>
          <p:nvPr/>
        </p:nvSpPr>
        <p:spPr>
          <a:xfrm>
            <a:off x="673420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
          <p:cNvSpPr/>
          <p:nvPr/>
        </p:nvSpPr>
        <p:spPr>
          <a:xfrm>
            <a:off x="6850725"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
          <p:cNvSpPr/>
          <p:nvPr/>
        </p:nvSpPr>
        <p:spPr>
          <a:xfrm>
            <a:off x="6967250" y="12277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
          <p:cNvSpPr/>
          <p:nvPr/>
        </p:nvSpPr>
        <p:spPr>
          <a:xfrm>
            <a:off x="591852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
          <p:cNvSpPr/>
          <p:nvPr/>
        </p:nvSpPr>
        <p:spPr>
          <a:xfrm>
            <a:off x="603505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
          <p:cNvSpPr/>
          <p:nvPr/>
        </p:nvSpPr>
        <p:spPr>
          <a:xfrm>
            <a:off x="615157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
          <p:cNvSpPr/>
          <p:nvPr/>
        </p:nvSpPr>
        <p:spPr>
          <a:xfrm>
            <a:off x="626810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
          <p:cNvSpPr/>
          <p:nvPr/>
        </p:nvSpPr>
        <p:spPr>
          <a:xfrm>
            <a:off x="638462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
          <p:cNvSpPr/>
          <p:nvPr/>
        </p:nvSpPr>
        <p:spPr>
          <a:xfrm>
            <a:off x="650115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
          <p:cNvSpPr/>
          <p:nvPr/>
        </p:nvSpPr>
        <p:spPr>
          <a:xfrm>
            <a:off x="661767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
          <p:cNvSpPr/>
          <p:nvPr/>
        </p:nvSpPr>
        <p:spPr>
          <a:xfrm>
            <a:off x="673420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
          <p:cNvSpPr/>
          <p:nvPr/>
        </p:nvSpPr>
        <p:spPr>
          <a:xfrm>
            <a:off x="6850725"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
          <p:cNvSpPr/>
          <p:nvPr/>
        </p:nvSpPr>
        <p:spPr>
          <a:xfrm>
            <a:off x="6967250" y="13214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
          <p:cNvSpPr/>
          <p:nvPr/>
        </p:nvSpPr>
        <p:spPr>
          <a:xfrm>
            <a:off x="5918525" y="37225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
          <p:cNvSpPr/>
          <p:nvPr/>
        </p:nvSpPr>
        <p:spPr>
          <a:xfrm>
            <a:off x="5918525" y="3816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
          <p:cNvSpPr/>
          <p:nvPr/>
        </p:nvSpPr>
        <p:spPr>
          <a:xfrm>
            <a:off x="6035050" y="38162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
          <p:cNvSpPr/>
          <p:nvPr/>
        </p:nvSpPr>
        <p:spPr>
          <a:xfrm>
            <a:off x="5918525" y="3909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
          <p:cNvSpPr/>
          <p:nvPr/>
        </p:nvSpPr>
        <p:spPr>
          <a:xfrm>
            <a:off x="6035050" y="3909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
          <p:cNvSpPr/>
          <p:nvPr/>
        </p:nvSpPr>
        <p:spPr>
          <a:xfrm>
            <a:off x="6151575" y="39099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5918525" y="4003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
          <p:cNvSpPr/>
          <p:nvPr/>
        </p:nvSpPr>
        <p:spPr>
          <a:xfrm>
            <a:off x="6035050" y="4003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
          <p:cNvSpPr/>
          <p:nvPr/>
        </p:nvSpPr>
        <p:spPr>
          <a:xfrm>
            <a:off x="6151575" y="4003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
          <p:cNvSpPr/>
          <p:nvPr/>
        </p:nvSpPr>
        <p:spPr>
          <a:xfrm>
            <a:off x="6268100" y="400368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
          <p:cNvSpPr/>
          <p:nvPr/>
        </p:nvSpPr>
        <p:spPr>
          <a:xfrm>
            <a:off x="5918525"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
          <p:cNvSpPr/>
          <p:nvPr/>
        </p:nvSpPr>
        <p:spPr>
          <a:xfrm>
            <a:off x="6035050"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
          <p:cNvSpPr/>
          <p:nvPr/>
        </p:nvSpPr>
        <p:spPr>
          <a:xfrm>
            <a:off x="6151575"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
          <p:cNvSpPr/>
          <p:nvPr/>
        </p:nvSpPr>
        <p:spPr>
          <a:xfrm>
            <a:off x="6268100"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
          <p:cNvSpPr/>
          <p:nvPr/>
        </p:nvSpPr>
        <p:spPr>
          <a:xfrm>
            <a:off x="6384625" y="409741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
          <p:cNvSpPr/>
          <p:nvPr/>
        </p:nvSpPr>
        <p:spPr>
          <a:xfrm>
            <a:off x="5918525"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
          <p:cNvSpPr/>
          <p:nvPr/>
        </p:nvSpPr>
        <p:spPr>
          <a:xfrm>
            <a:off x="6035050"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
          <p:cNvSpPr/>
          <p:nvPr/>
        </p:nvSpPr>
        <p:spPr>
          <a:xfrm>
            <a:off x="6151575"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
          <p:cNvSpPr/>
          <p:nvPr/>
        </p:nvSpPr>
        <p:spPr>
          <a:xfrm>
            <a:off x="6268100"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
          <p:cNvSpPr/>
          <p:nvPr/>
        </p:nvSpPr>
        <p:spPr>
          <a:xfrm>
            <a:off x="6384625"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
          <p:cNvSpPr/>
          <p:nvPr/>
        </p:nvSpPr>
        <p:spPr>
          <a:xfrm>
            <a:off x="6501150" y="4191138"/>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
          <p:cNvSpPr/>
          <p:nvPr/>
        </p:nvSpPr>
        <p:spPr>
          <a:xfrm>
            <a:off x="5918525"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
          <p:cNvSpPr/>
          <p:nvPr/>
        </p:nvSpPr>
        <p:spPr>
          <a:xfrm>
            <a:off x="6035050"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
          <p:cNvSpPr/>
          <p:nvPr/>
        </p:nvSpPr>
        <p:spPr>
          <a:xfrm>
            <a:off x="6151575"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
          <p:cNvSpPr/>
          <p:nvPr/>
        </p:nvSpPr>
        <p:spPr>
          <a:xfrm>
            <a:off x="6268100"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6384625"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6501150"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
          <p:cNvSpPr/>
          <p:nvPr/>
        </p:nvSpPr>
        <p:spPr>
          <a:xfrm>
            <a:off x="6617675" y="4284863"/>
            <a:ext cx="37500" cy="37500"/>
          </a:xfrm>
          <a:prstGeom prst="ellipse">
            <a:avLst/>
          </a:prstGeom>
          <a:solidFill>
            <a:srgbClr val="FFFB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txBox="1"/>
          <p:nvPr>
            <p:ph type="ctrTitle"/>
          </p:nvPr>
        </p:nvSpPr>
        <p:spPr>
          <a:xfrm>
            <a:off x="1043850" y="795475"/>
            <a:ext cx="4776000" cy="2674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6000">
                <a:solidFill>
                  <a:schemeClr val="accent3"/>
                </a:solidFill>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37" name="Google Shape;237;p2"/>
          <p:cNvSpPr txBox="1"/>
          <p:nvPr>
            <p:ph idx="1" type="subTitle"/>
          </p:nvPr>
        </p:nvSpPr>
        <p:spPr>
          <a:xfrm>
            <a:off x="1043850" y="3618325"/>
            <a:ext cx="4221000" cy="28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Cantarell"/>
                <a:ea typeface="Cantarell"/>
                <a:cs typeface="Cantarell"/>
                <a:sym typeface="Cantare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8" name="Google Shape;238;p2"/>
          <p:cNvSpPr/>
          <p:nvPr/>
        </p:nvSpPr>
        <p:spPr>
          <a:xfrm flipH="1">
            <a:off x="8025698" y="4723750"/>
            <a:ext cx="965741" cy="280205"/>
          </a:xfrm>
          <a:custGeom>
            <a:rect b="b" l="l" r="r" t="t"/>
            <a:pathLst>
              <a:path extrusionOk="0" h="33831" w="699812">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2" name="Shape 272"/>
        <p:cNvGrpSpPr/>
        <p:nvPr/>
      </p:nvGrpSpPr>
      <p:grpSpPr>
        <a:xfrm>
          <a:off x="0" y="0"/>
          <a:ext cx="0" cy="0"/>
          <a:chOff x="0" y="0"/>
          <a:chExt cx="0" cy="0"/>
        </a:xfrm>
      </p:grpSpPr>
      <p:sp>
        <p:nvSpPr>
          <p:cNvPr id="273" name="Google Shape;27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74" name="Google Shape;27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275" name="Google Shape;27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6" name="Shape 276"/>
        <p:cNvGrpSpPr/>
        <p:nvPr/>
      </p:nvGrpSpPr>
      <p:grpSpPr>
        <a:xfrm>
          <a:off x="0" y="0"/>
          <a:ext cx="0" cy="0"/>
          <a:chOff x="0" y="0"/>
          <a:chExt cx="0" cy="0"/>
        </a:xfrm>
      </p:grpSpPr>
      <p:sp>
        <p:nvSpPr>
          <p:cNvPr id="277" name="Google Shape;27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78" name="Shape 278"/>
        <p:cNvGrpSpPr/>
        <p:nvPr/>
      </p:nvGrpSpPr>
      <p:grpSpPr>
        <a:xfrm>
          <a:off x="0" y="0"/>
          <a:ext cx="0" cy="0"/>
          <a:chOff x="0" y="0"/>
          <a:chExt cx="0" cy="0"/>
        </a:xfrm>
      </p:grpSpPr>
      <p:sp>
        <p:nvSpPr>
          <p:cNvPr id="279" name="Google Shape;279;p13"/>
          <p:cNvSpPr txBox="1"/>
          <p:nvPr>
            <p:ph type="title"/>
          </p:nvPr>
        </p:nvSpPr>
        <p:spPr>
          <a:xfrm>
            <a:off x="448975" y="410350"/>
            <a:ext cx="8237700" cy="32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700">
                <a:latin typeface="Fira Sans Extra Condensed Medium"/>
                <a:ea typeface="Fira Sans Extra Condensed Medium"/>
                <a:cs typeface="Fira Sans Extra Condensed Medium"/>
                <a:sym typeface="Fira Sans Extra Condensed Medium"/>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9" name="Shape 239"/>
        <p:cNvGrpSpPr/>
        <p:nvPr/>
      </p:nvGrpSpPr>
      <p:grpSpPr>
        <a:xfrm>
          <a:off x="0" y="0"/>
          <a:ext cx="0" cy="0"/>
          <a:chOff x="0" y="0"/>
          <a:chExt cx="0" cy="0"/>
        </a:xfrm>
      </p:grpSpPr>
      <p:sp>
        <p:nvSpPr>
          <p:cNvPr id="240" name="Google Shape;240;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1" name="Google Shape;241;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2" name="Shape 242"/>
        <p:cNvGrpSpPr/>
        <p:nvPr/>
      </p:nvGrpSpPr>
      <p:grpSpPr>
        <a:xfrm>
          <a:off x="0" y="0"/>
          <a:ext cx="0" cy="0"/>
          <a:chOff x="0" y="0"/>
          <a:chExt cx="0" cy="0"/>
        </a:xfrm>
      </p:grpSpPr>
      <p:sp>
        <p:nvSpPr>
          <p:cNvPr id="243" name="Google Shape;243;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4" name="Google Shape;244;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5" name="Google Shape;245;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6" name="Shape 246"/>
        <p:cNvGrpSpPr/>
        <p:nvPr/>
      </p:nvGrpSpPr>
      <p:grpSpPr>
        <a:xfrm>
          <a:off x="0" y="0"/>
          <a:ext cx="0" cy="0"/>
          <a:chOff x="0" y="0"/>
          <a:chExt cx="0" cy="0"/>
        </a:xfrm>
      </p:grpSpPr>
      <p:sp>
        <p:nvSpPr>
          <p:cNvPr id="247" name="Google Shape;247;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8" name="Google Shape;248;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9" name="Google Shape;249;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0" name="Google Shape;25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sp>
        <p:nvSpPr>
          <p:cNvPr id="252" name="Google Shape;252;p6"/>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COLORFUL BOOK REPORT INFOGRAPHICS</a:t>
            </a:r>
            <a:endParaRPr b="1" sz="2100">
              <a:solidFill>
                <a:schemeClr val="dk1"/>
              </a:solidFill>
              <a:latin typeface="Montserrat"/>
              <a:ea typeface="Montserrat"/>
              <a:cs typeface="Montserrat"/>
              <a:sym typeface="Montserra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6" name="Shape 256"/>
        <p:cNvGrpSpPr/>
        <p:nvPr/>
      </p:nvGrpSpPr>
      <p:grpSpPr>
        <a:xfrm>
          <a:off x="0" y="0"/>
          <a:ext cx="0" cy="0"/>
          <a:chOff x="0" y="0"/>
          <a:chExt cx="0" cy="0"/>
        </a:xfrm>
      </p:grpSpPr>
      <p:sp>
        <p:nvSpPr>
          <p:cNvPr id="257" name="Google Shape;25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58" name="Google Shape;25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9" name="Google Shape;25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0" name="Shape 260"/>
        <p:cNvGrpSpPr/>
        <p:nvPr/>
      </p:nvGrpSpPr>
      <p:grpSpPr>
        <a:xfrm>
          <a:off x="0" y="0"/>
          <a:ext cx="0" cy="0"/>
          <a:chOff x="0" y="0"/>
          <a:chExt cx="0" cy="0"/>
        </a:xfrm>
      </p:grpSpPr>
      <p:sp>
        <p:nvSpPr>
          <p:cNvPr id="261" name="Google Shape;26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62" name="Google Shape;26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63" name="Shape 263"/>
        <p:cNvGrpSpPr/>
        <p:nvPr/>
      </p:nvGrpSpPr>
      <p:grpSpPr>
        <a:xfrm>
          <a:off x="0" y="0"/>
          <a:ext cx="0" cy="0"/>
          <a:chOff x="0" y="0"/>
          <a:chExt cx="0" cy="0"/>
        </a:xfrm>
      </p:grpSpPr>
      <p:sp>
        <p:nvSpPr>
          <p:cNvPr id="264" name="Google Shape;26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66" name="Google Shape;26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7" name="Google Shape;26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8" name="Google Shape;26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9" name="Shape 269"/>
        <p:cNvGrpSpPr/>
        <p:nvPr/>
      </p:nvGrpSpPr>
      <p:grpSpPr>
        <a:xfrm>
          <a:off x="0" y="0"/>
          <a:ext cx="0" cy="0"/>
          <a:chOff x="0" y="0"/>
          <a:chExt cx="0" cy="0"/>
        </a:xfrm>
      </p:grpSpPr>
      <p:sp>
        <p:nvSpPr>
          <p:cNvPr id="270" name="Google Shape;27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271" name="Google Shape;27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00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00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00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00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00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00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00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00000"/>
              </a:lnSpc>
              <a:spcBef>
                <a:spcPts val="1600"/>
              </a:spcBef>
              <a:spcAft>
                <a:spcPts val="1600"/>
              </a:spcAft>
              <a:buSzPts val="1400"/>
              <a:buFont typeface="Roboto"/>
              <a:buChar char="■"/>
              <a:defRPr>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14"/>
          <p:cNvSpPr txBox="1"/>
          <p:nvPr>
            <p:ph idx="1" type="subTitle"/>
          </p:nvPr>
        </p:nvSpPr>
        <p:spPr>
          <a:xfrm>
            <a:off x="1043850" y="3404325"/>
            <a:ext cx="4247700" cy="75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highlight>
                  <a:schemeClr val="accent6"/>
                </a:highlight>
                <a:latin typeface="Josefin Sans"/>
                <a:ea typeface="Josefin Sans"/>
                <a:cs typeface="Josefin Sans"/>
                <a:sym typeface="Josefin Sans"/>
              </a:rPr>
              <a:t>Mohammad Sajedul Islam - 1531177042</a:t>
            </a:r>
            <a:endParaRPr b="1">
              <a:highlight>
                <a:schemeClr val="accent6"/>
              </a:highlight>
              <a:latin typeface="Josefin Sans"/>
              <a:ea typeface="Josefin Sans"/>
              <a:cs typeface="Josefin Sans"/>
              <a:sym typeface="Josefin Sans"/>
            </a:endParaRPr>
          </a:p>
          <a:p>
            <a:pPr indent="0" lvl="0" marL="0" rtl="0" algn="l">
              <a:spcBef>
                <a:spcPts val="0"/>
              </a:spcBef>
              <a:spcAft>
                <a:spcPts val="0"/>
              </a:spcAft>
              <a:buNone/>
            </a:pPr>
            <a:r>
              <a:rPr b="1" lang="en">
                <a:highlight>
                  <a:schemeClr val="accent6"/>
                </a:highlight>
                <a:latin typeface="Josefin Sans"/>
                <a:ea typeface="Josefin Sans"/>
                <a:cs typeface="Josefin Sans"/>
                <a:sym typeface="Josefin Sans"/>
              </a:rPr>
              <a:t>Saiful Islam Munna - 181268264</a:t>
            </a:r>
            <a:endParaRPr b="1">
              <a:highlight>
                <a:schemeClr val="accent6"/>
              </a:highlight>
              <a:latin typeface="Josefin Sans"/>
              <a:ea typeface="Josefin Sans"/>
              <a:cs typeface="Josefin Sans"/>
              <a:sym typeface="Josefin Sans"/>
            </a:endParaRPr>
          </a:p>
        </p:txBody>
      </p:sp>
      <p:sp>
        <p:nvSpPr>
          <p:cNvPr id="285" name="Google Shape;285;p14"/>
          <p:cNvSpPr txBox="1"/>
          <p:nvPr>
            <p:ph type="ctrTitle"/>
          </p:nvPr>
        </p:nvSpPr>
        <p:spPr>
          <a:xfrm>
            <a:off x="1043850" y="795475"/>
            <a:ext cx="4776000" cy="2674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solidFill>
                  <a:schemeClr val="dk1"/>
                </a:solidFill>
              </a:rPr>
              <a:t>Prediction of the positions and speeds of 600 satellites</a:t>
            </a:r>
            <a:endParaRPr sz="4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About The Project</a:t>
            </a:r>
            <a:endParaRPr b="1" sz="2100">
              <a:solidFill>
                <a:schemeClr val="dk1"/>
              </a:solidFill>
              <a:latin typeface="Montserrat"/>
              <a:ea typeface="Montserrat"/>
              <a:cs typeface="Montserrat"/>
              <a:sym typeface="Montserrat"/>
            </a:endParaRPr>
          </a:p>
        </p:txBody>
      </p:sp>
      <p:sp>
        <p:nvSpPr>
          <p:cNvPr id="294" name="Google Shape;294;p15"/>
          <p:cNvSpPr txBox="1"/>
          <p:nvPr/>
        </p:nvSpPr>
        <p:spPr>
          <a:xfrm>
            <a:off x="457200" y="1578400"/>
            <a:ext cx="8229600" cy="2333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300">
                <a:solidFill>
                  <a:schemeClr val="dk1"/>
                </a:solidFill>
                <a:latin typeface="Cantarell"/>
                <a:ea typeface="Cantarell"/>
                <a:cs typeface="Cantarell"/>
                <a:sym typeface="Cantarell"/>
              </a:rPr>
              <a:t>Within the past two decades, the number of resident space objects </a:t>
            </a:r>
            <a:r>
              <a:rPr lang="en" sz="1300">
                <a:solidFill>
                  <a:schemeClr val="dk1"/>
                </a:solidFill>
                <a:latin typeface="Cantarell"/>
                <a:ea typeface="Cantarell"/>
                <a:cs typeface="Cantarell"/>
                <a:sym typeface="Cantarell"/>
              </a:rPr>
              <a:t>(RSOs - artificial objects that are in orbit around the Earth) </a:t>
            </a:r>
            <a:r>
              <a:rPr lang="en" sz="1300">
                <a:solidFill>
                  <a:schemeClr val="dk1"/>
                </a:solidFill>
                <a:latin typeface="Cantarell"/>
                <a:ea typeface="Cantarell"/>
                <a:cs typeface="Cantarell"/>
                <a:sym typeface="Cantarell"/>
              </a:rPr>
              <a:t>has nearly doubled, from around 11000 objects in the year 2000 to around 19500 objects in 2019. This number is expected to rise even higher as more satellites are put into space. On the other hand, the increase in the number of RSOs also indirectly increases the risk of collision between them. The important issue here is the reliable and accurate orbit tracking of satellites over sufficiently long periods of time.</a:t>
            </a:r>
            <a:endParaRPr sz="1300">
              <a:solidFill>
                <a:schemeClr val="dk1"/>
              </a:solidFill>
              <a:latin typeface="Cantarell"/>
              <a:ea typeface="Cantarell"/>
              <a:cs typeface="Cantarell"/>
              <a:sym typeface="Cantarell"/>
            </a:endParaRPr>
          </a:p>
          <a:p>
            <a:pPr indent="0" lvl="0" marL="457200" rtl="0" algn="l">
              <a:lnSpc>
                <a:spcPct val="115000"/>
              </a:lnSpc>
              <a:spcBef>
                <a:spcPts val="1600"/>
              </a:spcBef>
              <a:spcAft>
                <a:spcPts val="0"/>
              </a:spcAft>
              <a:buNone/>
            </a:pPr>
            <a:r>
              <a:rPr lang="en" sz="1300">
                <a:solidFill>
                  <a:schemeClr val="dk1"/>
                </a:solidFill>
                <a:latin typeface="Cantarell"/>
                <a:ea typeface="Cantarell"/>
                <a:cs typeface="Cantarell"/>
                <a:sym typeface="Cantarell"/>
              </a:rPr>
              <a:t>So, the aim is to use machine learning algorithms to predict the positions and speeds of 600 satellites in orbit around the Earth in order to decrease the risk of collision.</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1600"/>
              </a:spcAft>
              <a:buNone/>
            </a:pPr>
            <a:r>
              <a:t/>
            </a:r>
            <a:endParaRPr sz="1300">
              <a:solidFill>
                <a:srgbClr val="434343"/>
              </a:solidFill>
              <a:latin typeface="Cantarell"/>
              <a:ea typeface="Cantarell"/>
              <a:cs typeface="Cantarell"/>
              <a:sym typeface="Cantar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Methodology</a:t>
            </a:r>
            <a:endParaRPr b="1" sz="2100">
              <a:solidFill>
                <a:schemeClr val="dk1"/>
              </a:solidFill>
              <a:latin typeface="Montserrat"/>
              <a:ea typeface="Montserrat"/>
              <a:cs typeface="Montserrat"/>
              <a:sym typeface="Montserrat"/>
            </a:endParaRPr>
          </a:p>
        </p:txBody>
      </p:sp>
      <p:sp>
        <p:nvSpPr>
          <p:cNvPr id="303" name="Google Shape;303;p16"/>
          <p:cNvSpPr txBox="1"/>
          <p:nvPr/>
        </p:nvSpPr>
        <p:spPr>
          <a:xfrm>
            <a:off x="457200" y="1578400"/>
            <a:ext cx="8229600" cy="3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Cantarell"/>
                <a:ea typeface="Cantarell"/>
                <a:cs typeface="Cantarell"/>
                <a:sym typeface="Cantarell"/>
              </a:rPr>
              <a:t>Dataset</a:t>
            </a:r>
            <a:r>
              <a:rPr lang="en" sz="1300">
                <a:solidFill>
                  <a:schemeClr val="dk1"/>
                </a:solidFill>
                <a:latin typeface="Cantarell"/>
                <a:ea typeface="Cantarell"/>
                <a:cs typeface="Cantarell"/>
                <a:sym typeface="Cantarell"/>
              </a:rPr>
              <a:t> - We’ve imported the dataset in Google Colab</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b="1" lang="en" sz="1300">
                <a:solidFill>
                  <a:schemeClr val="dk1"/>
                </a:solidFill>
                <a:latin typeface="Cantarell"/>
                <a:ea typeface="Cantarell"/>
                <a:cs typeface="Cantarell"/>
                <a:sym typeface="Cantarell"/>
              </a:rPr>
              <a:t>Data Preprocessing</a:t>
            </a:r>
            <a:r>
              <a:rPr lang="en" sz="1300">
                <a:solidFill>
                  <a:schemeClr val="dk1"/>
                </a:solidFill>
                <a:latin typeface="Cantarell"/>
                <a:ea typeface="Cantarell"/>
                <a:cs typeface="Cantarell"/>
                <a:sym typeface="Cantarell"/>
              </a:rPr>
              <a:t> - </a:t>
            </a:r>
            <a:endParaRPr sz="1300">
              <a:solidFill>
                <a:schemeClr val="dk1"/>
              </a:solidFill>
              <a:latin typeface="Cantarell"/>
              <a:ea typeface="Cantarell"/>
              <a:cs typeface="Cantarell"/>
              <a:sym typeface="Cantarell"/>
            </a:endParaRPr>
          </a:p>
          <a:p>
            <a:pPr indent="-311150" lvl="0" marL="457200" rtl="0" algn="l">
              <a:lnSpc>
                <a:spcPct val="115000"/>
              </a:lnSpc>
              <a:spcBef>
                <a:spcPts val="160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Checked missing / null values</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Reduction of unnecessary features.</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Label encoding - Timestamp to Float64</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b="1" lang="en" sz="1300">
                <a:solidFill>
                  <a:schemeClr val="dk1"/>
                </a:solidFill>
                <a:latin typeface="Cantarell"/>
                <a:ea typeface="Cantarell"/>
                <a:cs typeface="Cantarell"/>
                <a:sym typeface="Cantarell"/>
              </a:rPr>
              <a:t>Data Visualization -</a:t>
            </a:r>
            <a:r>
              <a:rPr lang="en" sz="1300">
                <a:solidFill>
                  <a:schemeClr val="dk1"/>
                </a:solidFill>
                <a:latin typeface="Cantarell"/>
                <a:ea typeface="Cantarell"/>
                <a:cs typeface="Cantarell"/>
                <a:sym typeface="Cantarell"/>
              </a:rPr>
              <a:t> </a:t>
            </a:r>
            <a:endParaRPr sz="1300">
              <a:solidFill>
                <a:schemeClr val="dk1"/>
              </a:solidFill>
              <a:latin typeface="Cantarell"/>
              <a:ea typeface="Cantarell"/>
              <a:cs typeface="Cantarell"/>
              <a:sym typeface="Cantarell"/>
            </a:endParaRPr>
          </a:p>
          <a:p>
            <a:pPr indent="-311150" lvl="0" marL="457200" rtl="0" algn="l">
              <a:lnSpc>
                <a:spcPct val="115000"/>
              </a:lnSpc>
              <a:spcBef>
                <a:spcPts val="160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Column Distribution</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Correlation Matrix</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Scatter Matrix</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Pair Plot</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lang="en" sz="1300">
                <a:solidFill>
                  <a:schemeClr val="dk1"/>
                </a:solidFill>
                <a:latin typeface="Cantarell"/>
                <a:ea typeface="Cantarell"/>
                <a:cs typeface="Cantarell"/>
                <a:sym typeface="Cantarell"/>
              </a:rPr>
              <a:t>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1600"/>
              </a:spcAft>
              <a:buNone/>
            </a:pPr>
            <a:r>
              <a:t/>
            </a:r>
            <a:endParaRPr sz="1300">
              <a:solidFill>
                <a:srgbClr val="434343"/>
              </a:solidFill>
              <a:latin typeface="Cantarell"/>
              <a:ea typeface="Cantarell"/>
              <a:cs typeface="Cantarell"/>
              <a:sym typeface="Cantar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Methodology</a:t>
            </a:r>
            <a:endParaRPr b="1" sz="2100">
              <a:solidFill>
                <a:schemeClr val="dk1"/>
              </a:solidFill>
              <a:latin typeface="Montserrat"/>
              <a:ea typeface="Montserrat"/>
              <a:cs typeface="Montserrat"/>
              <a:sym typeface="Montserrat"/>
            </a:endParaRPr>
          </a:p>
        </p:txBody>
      </p:sp>
      <p:sp>
        <p:nvSpPr>
          <p:cNvPr id="312" name="Google Shape;312;p17"/>
          <p:cNvSpPr txBox="1"/>
          <p:nvPr/>
        </p:nvSpPr>
        <p:spPr>
          <a:xfrm>
            <a:off x="457200" y="1578400"/>
            <a:ext cx="8229600" cy="3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Cantarell"/>
                <a:ea typeface="Cantarell"/>
                <a:cs typeface="Cantarell"/>
                <a:sym typeface="Cantarell"/>
              </a:rPr>
              <a:t>Data Splitting -</a:t>
            </a:r>
            <a:r>
              <a:rPr lang="en" sz="1300">
                <a:solidFill>
                  <a:schemeClr val="dk1"/>
                </a:solidFill>
                <a:latin typeface="Cantarell"/>
                <a:ea typeface="Cantarell"/>
                <a:cs typeface="Cantarell"/>
                <a:sym typeface="Cantarell"/>
              </a:rPr>
              <a:t> We separated our train and test data using “train test split” from the model selection module of scikit-learn.</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b="1" lang="en" sz="1300">
                <a:solidFill>
                  <a:schemeClr val="dk1"/>
                </a:solidFill>
                <a:latin typeface="Cantarell"/>
                <a:ea typeface="Cantarell"/>
                <a:cs typeface="Cantarell"/>
                <a:sym typeface="Cantarell"/>
              </a:rPr>
              <a:t>Model Building </a:t>
            </a:r>
            <a:r>
              <a:rPr b="1" lang="en" sz="1300">
                <a:solidFill>
                  <a:schemeClr val="dk1"/>
                </a:solidFill>
                <a:latin typeface="Cantarell"/>
                <a:ea typeface="Cantarell"/>
                <a:cs typeface="Cantarell"/>
                <a:sym typeface="Cantarell"/>
              </a:rPr>
              <a:t>-</a:t>
            </a:r>
            <a:r>
              <a:rPr lang="en" sz="1300">
                <a:solidFill>
                  <a:schemeClr val="dk1"/>
                </a:solidFill>
                <a:latin typeface="Cantarell"/>
                <a:ea typeface="Cantarell"/>
                <a:cs typeface="Cantarell"/>
                <a:sym typeface="Cantarell"/>
              </a:rPr>
              <a:t> Since we are predicting a continuous-valued attribute associated with an object, we have imported the following regression estimators from scikit-learn to train our model:</a:t>
            </a:r>
            <a:endParaRPr sz="1300">
              <a:solidFill>
                <a:schemeClr val="dk1"/>
              </a:solidFill>
              <a:latin typeface="Cantarell"/>
              <a:ea typeface="Cantarell"/>
              <a:cs typeface="Cantarell"/>
              <a:sym typeface="Cantarell"/>
            </a:endParaRPr>
          </a:p>
          <a:p>
            <a:pPr indent="-311150" lvl="0" marL="457200" rtl="0" algn="l">
              <a:lnSpc>
                <a:spcPct val="115000"/>
              </a:lnSpc>
              <a:spcBef>
                <a:spcPts val="160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Linear Regression</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Ridge </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Lasso </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Random Forest</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Decision Tree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b="1" lang="en" sz="1300">
                <a:solidFill>
                  <a:schemeClr val="dk1"/>
                </a:solidFill>
                <a:latin typeface="Cantarell"/>
                <a:ea typeface="Cantarell"/>
                <a:cs typeface="Cantarell"/>
                <a:sym typeface="Cantarell"/>
              </a:rPr>
              <a:t>Model Testing -</a:t>
            </a:r>
            <a:r>
              <a:rPr lang="en" sz="1300">
                <a:solidFill>
                  <a:schemeClr val="dk1"/>
                </a:solidFill>
                <a:latin typeface="Cantarell"/>
                <a:ea typeface="Cantarell"/>
                <a:cs typeface="Cantarell"/>
                <a:sym typeface="Cantarell"/>
              </a:rPr>
              <a:t> On the model variable that we defined, we used the predict method to test our model.</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rPr lang="en" sz="1300">
                <a:solidFill>
                  <a:schemeClr val="dk1"/>
                </a:solidFill>
                <a:latin typeface="Cantarell"/>
                <a:ea typeface="Cantarell"/>
                <a:cs typeface="Cantarell"/>
                <a:sym typeface="Cantarell"/>
              </a:rPr>
              <a:t>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0"/>
              </a:spcAft>
              <a:buNone/>
            </a:pPr>
            <a:r>
              <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1600"/>
              </a:spcAft>
              <a:buNone/>
            </a:pPr>
            <a:r>
              <a:t/>
            </a:r>
            <a:endParaRPr sz="1300">
              <a:solidFill>
                <a:srgbClr val="434343"/>
              </a:solidFill>
              <a:latin typeface="Cantarell"/>
              <a:ea typeface="Cantarell"/>
              <a:cs typeface="Cantarell"/>
              <a:sym typeface="Cantar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p:nvPr/>
        </p:nvSpPr>
        <p:spPr>
          <a:xfrm>
            <a:off x="381000" y="414350"/>
            <a:ext cx="7878000" cy="399900"/>
          </a:xfrm>
          <a:prstGeom prst="rect">
            <a:avLst/>
          </a:prstGeom>
          <a:solidFill>
            <a:srgbClr val="D7A5D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457200" y="338150"/>
            <a:ext cx="7878000" cy="399900"/>
          </a:xfrm>
          <a:prstGeom prst="rect">
            <a:avLst/>
          </a:prstGeom>
          <a:solidFill>
            <a:srgbClr val="8DCAD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533400" y="261950"/>
            <a:ext cx="7878000" cy="399900"/>
          </a:xfrm>
          <a:prstGeom prst="rect">
            <a:avLst/>
          </a:prstGeom>
          <a:solidFill>
            <a:srgbClr val="FFBC3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txBox="1"/>
          <p:nvPr/>
        </p:nvSpPr>
        <p:spPr>
          <a:xfrm>
            <a:off x="533400" y="261950"/>
            <a:ext cx="8077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ontserrat"/>
                <a:ea typeface="Montserrat"/>
                <a:cs typeface="Montserrat"/>
                <a:sym typeface="Montserrat"/>
              </a:rPr>
              <a:t>Result</a:t>
            </a:r>
            <a:endParaRPr b="1" sz="2100">
              <a:solidFill>
                <a:schemeClr val="dk1"/>
              </a:solidFill>
              <a:latin typeface="Montserrat"/>
              <a:ea typeface="Montserrat"/>
              <a:cs typeface="Montserrat"/>
              <a:sym typeface="Montserrat"/>
            </a:endParaRPr>
          </a:p>
        </p:txBody>
      </p:sp>
      <p:sp>
        <p:nvSpPr>
          <p:cNvPr id="321" name="Google Shape;321;p18"/>
          <p:cNvSpPr txBox="1"/>
          <p:nvPr/>
        </p:nvSpPr>
        <p:spPr>
          <a:xfrm>
            <a:off x="457200" y="1578400"/>
            <a:ext cx="8229600" cy="332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1"/>
                </a:solidFill>
                <a:latin typeface="Cantarell"/>
                <a:ea typeface="Cantarell"/>
                <a:cs typeface="Cantarell"/>
                <a:sym typeface="Cantarell"/>
              </a:rPr>
              <a:t>The following performance measures were used to demonstrate our model's performance:</a:t>
            </a:r>
            <a:endParaRPr sz="1300">
              <a:solidFill>
                <a:schemeClr val="dk1"/>
              </a:solidFill>
              <a:latin typeface="Cantarell"/>
              <a:ea typeface="Cantarell"/>
              <a:cs typeface="Cantarell"/>
              <a:sym typeface="Cantarell"/>
            </a:endParaRPr>
          </a:p>
          <a:p>
            <a:pPr indent="-311150" lvl="0" marL="457200" rtl="0" algn="l">
              <a:lnSpc>
                <a:spcPct val="115000"/>
              </a:lnSpc>
              <a:spcBef>
                <a:spcPts val="160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Accuracy score (%)</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Root Mean Squared Error (RMSE)</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Mean Absolute Error (MAE)</a:t>
            </a:r>
            <a:endParaRPr sz="1300">
              <a:solidFill>
                <a:schemeClr val="dk1"/>
              </a:solidFill>
              <a:latin typeface="Cantarell"/>
              <a:ea typeface="Cantarell"/>
              <a:cs typeface="Cantarell"/>
              <a:sym typeface="Cantarell"/>
            </a:endParaRPr>
          </a:p>
          <a:p>
            <a:pPr indent="-311150" lvl="0" marL="457200" rtl="0" algn="l">
              <a:lnSpc>
                <a:spcPct val="115000"/>
              </a:lnSpc>
              <a:spcBef>
                <a:spcPts val="0"/>
              </a:spcBef>
              <a:spcAft>
                <a:spcPts val="0"/>
              </a:spcAft>
              <a:buClr>
                <a:schemeClr val="dk1"/>
              </a:buClr>
              <a:buSzPts val="1300"/>
              <a:buFont typeface="Cantarell"/>
              <a:buChar char="●"/>
            </a:pPr>
            <a:r>
              <a:rPr lang="en" sz="1300">
                <a:solidFill>
                  <a:schemeClr val="dk1"/>
                </a:solidFill>
                <a:latin typeface="Cantarell"/>
                <a:ea typeface="Cantarell"/>
                <a:cs typeface="Cantarell"/>
                <a:sym typeface="Cantarell"/>
              </a:rPr>
              <a:t>Mean Squared error (MSE)</a:t>
            </a:r>
            <a:endParaRPr sz="1300">
              <a:solidFill>
                <a:schemeClr val="dk1"/>
              </a:solidFill>
              <a:latin typeface="Cantarell"/>
              <a:ea typeface="Cantarell"/>
              <a:cs typeface="Cantarell"/>
              <a:sym typeface="Cantarell"/>
            </a:endParaRPr>
          </a:p>
          <a:p>
            <a:pPr indent="0" lvl="0" marL="0" rtl="0" algn="l">
              <a:lnSpc>
                <a:spcPct val="115000"/>
              </a:lnSpc>
              <a:spcBef>
                <a:spcPts val="1600"/>
              </a:spcBef>
              <a:spcAft>
                <a:spcPts val="1600"/>
              </a:spcAft>
              <a:buNone/>
            </a:pPr>
            <a:r>
              <a:rPr lang="en" sz="1300">
                <a:solidFill>
                  <a:schemeClr val="dk1"/>
                </a:solidFill>
                <a:latin typeface="Cantarell"/>
                <a:ea typeface="Cantarell"/>
                <a:cs typeface="Cantarell"/>
                <a:sym typeface="Cantarell"/>
              </a:rPr>
              <a:t>After putting our model to the test, we discovered that “Random Forest” outperformed the other regression estimators with a 97 percent accuracy.</a:t>
            </a:r>
            <a:endParaRPr sz="1300">
              <a:solidFill>
                <a:schemeClr val="dk1"/>
              </a:solidFill>
              <a:latin typeface="Cantarell"/>
              <a:ea typeface="Cantarell"/>
              <a:cs typeface="Cantarell"/>
              <a:sym typeface="Cantarell"/>
            </a:endParaRPr>
          </a:p>
        </p:txBody>
      </p:sp>
    </p:spTree>
  </p:cSld>
  <p:clrMapOvr>
    <a:masterClrMapping/>
  </p:clrMapOvr>
</p:sld>
</file>

<file path=ppt/theme/theme1.xml><?xml version="1.0" encoding="utf-8"?>
<a:theme xmlns:a="http://schemas.openxmlformats.org/drawingml/2006/main" xmlns:r="http://schemas.openxmlformats.org/officeDocument/2006/relationships" name="Colorful Book Report Infographics by Slidesgo">
  <a:themeElements>
    <a:clrScheme name="Simple Light">
      <a:dk1>
        <a:srgbClr val="191919"/>
      </a:dk1>
      <a:lt1>
        <a:srgbClr val="FFFBD6"/>
      </a:lt1>
      <a:dk2>
        <a:srgbClr val="8DCAD3"/>
      </a:dk2>
      <a:lt2>
        <a:srgbClr val="FF8087"/>
      </a:lt2>
      <a:accent1>
        <a:srgbClr val="FEAC6A"/>
      </a:accent1>
      <a:accent2>
        <a:srgbClr val="42A7DE"/>
      </a:accent2>
      <a:accent3>
        <a:srgbClr val="D7A5D7"/>
      </a:accent3>
      <a:accent4>
        <a:srgbClr val="6BCE95"/>
      </a:accent4>
      <a:accent5>
        <a:srgbClr val="FA4205"/>
      </a:accent5>
      <a:accent6>
        <a:srgbClr val="FFBC38"/>
      </a:accent6>
      <a:hlink>
        <a:srgbClr val="FFD5B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