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37"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2.7.0 •  Updated: 2020-12</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686491"/>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347453"/>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127183"/>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6909685"/>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151542"/>
            <a:ext cx="3716807" cy="171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a:solidFill>
                  <a:srgbClr val="000000"/>
                </a:solidFill>
              </a:rPr>
              <a:t>is.na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798581200"/>
              </p:ext>
            </p:extLst>
          </p:nvPr>
        </p:nvGraphicFramePr>
        <p:xfrm>
          <a:off x="245865" y="7226046"/>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845501818"/>
              </p:ext>
            </p:extLst>
          </p:nvPr>
        </p:nvGraphicFramePr>
        <p:xfrm>
          <a:off x="275721" y="5404488"/>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
        <p:nvSpPr>
          <p:cNvPr id="72" name="ZoneTexte 71">
            <a:extLst>
              <a:ext uri="{FF2B5EF4-FFF2-40B4-BE49-F238E27FC236}">
                <a16:creationId xmlns:a16="http://schemas.microsoft.com/office/drawing/2014/main" id="{C88ABDBE-D6FA-4887-AB04-A27034E636CA}"/>
              </a:ext>
            </a:extLst>
          </p:cNvPr>
          <p:cNvSpPr txBox="1"/>
          <p:nvPr/>
        </p:nvSpPr>
        <p:spPr>
          <a:xfrm>
            <a:off x="746912" y="9325496"/>
            <a:ext cx="3716807" cy="10540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p:txBody>
      </p:sp>
      <p:grpSp>
        <p:nvGrpSpPr>
          <p:cNvPr id="73" name="Group">
            <a:extLst>
              <a:ext uri="{FF2B5EF4-FFF2-40B4-BE49-F238E27FC236}">
                <a16:creationId xmlns:a16="http://schemas.microsoft.com/office/drawing/2014/main" id="{79C6EDCD-D5AE-4C25-848E-921386A9A804}"/>
              </a:ext>
            </a:extLst>
          </p:cNvPr>
          <p:cNvGrpSpPr/>
          <p:nvPr/>
        </p:nvGrpSpPr>
        <p:grpSpPr>
          <a:xfrm>
            <a:off x="213250" y="8976455"/>
            <a:ext cx="4346834" cy="365653"/>
            <a:chOff x="-1" y="20678"/>
            <a:chExt cx="2815851" cy="365652"/>
          </a:xfrm>
        </p:grpSpPr>
        <p:sp>
          <p:nvSpPr>
            <p:cNvPr id="76" name="Title">
              <a:extLst>
                <a:ext uri="{FF2B5EF4-FFF2-40B4-BE49-F238E27FC236}">
                  <a16:creationId xmlns:a16="http://schemas.microsoft.com/office/drawing/2014/main" id="{6E661901-D459-42B7-9075-83BA41D3862C}"/>
                </a:ext>
              </a:extLst>
            </p:cNvPr>
            <p:cNvSpPr txBox="1"/>
            <p:nvPr/>
          </p:nvSpPr>
          <p:spPr>
            <a:xfrm>
              <a:off x="-1" y="45468"/>
              <a:ext cx="2733809" cy="3408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sz="2500" dirty="0"/>
                <a:t>Searching variable / Dictionary</a:t>
              </a:r>
              <a:endParaRPr lang="en-GB" sz="2500" b="0" dirty="0">
                <a:latin typeface="FontAwesome" pitchFamily="2" charset="0"/>
              </a:endParaRPr>
            </a:p>
          </p:txBody>
        </p:sp>
        <p:sp>
          <p:nvSpPr>
            <p:cNvPr id="77" name="Line">
              <a:extLst>
                <a:ext uri="{FF2B5EF4-FFF2-40B4-BE49-F238E27FC236}">
                  <a16:creationId xmlns:a16="http://schemas.microsoft.com/office/drawing/2014/main" id="{40EECD9F-5E44-4301-9272-8077CA36915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2.7.0 •  Updated: 2020-12</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2955937"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err="1"/>
              <a:t>What</a:t>
            </a:r>
            <a:r>
              <a:rPr lang="fr-FR" dirty="0"/>
              <a:t> </a:t>
            </a:r>
            <a:r>
              <a:rPr lang="fr-FR"/>
              <a:t>is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variable labels, values labels and user-defined missing values from df1 to df2 based on shared columns names. Useful when attributes are lost after some data manipulation.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This option will combine value labels of original values merged together to produce new value labels.</a:t>
            </a:r>
            <a:br>
              <a:rPr lang="en-GB" b="0" dirty="0">
                <a:solidFill>
                  <a:srgbClr val="000000"/>
                </a:solidFill>
              </a:rPr>
            </a:br>
            <a:r>
              <a:rPr lang="en-GB" b="0" dirty="0">
                <a:solidFill>
                  <a:srgbClr val="000000"/>
                </a:solidFill>
              </a:rPr>
              <a:t>It is recommended to check that the result is appropriate.</a:t>
            </a:r>
          </a:p>
          <a:p>
            <a:pPr>
              <a:spcBef>
                <a:spcPts val="0"/>
              </a:spcBef>
              <a:spcAft>
                <a:spcPts val="800"/>
              </a:spcAft>
            </a:pP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or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a:t>
            </a:r>
            <a:r>
              <a:rPr lang="en-US" b="0">
                <a:solidFill>
                  <a:srgbClr val="000000"/>
                </a:solidFill>
              </a:rPr>
              <a:t>to preserve </a:t>
            </a:r>
            <a:r>
              <a:rPr lang="en-US" b="0" dirty="0">
                <a:solidFill>
                  <a:srgbClr val="000000"/>
                </a:solidFill>
              </a:rPr>
              <a:t>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51782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identical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518</TotalTime>
  <Words>2206</Words>
  <Application>Microsoft Office PowerPoint</Application>
  <PresentationFormat>Personnalisé</PresentationFormat>
  <Paragraphs>114</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86</cp:revision>
  <cp:lastPrinted>2019-05-23T16:59:36Z</cp:lastPrinted>
  <dcterms:modified xsi:type="dcterms:W3CDTF">2020-12-14T10:55:52Z</dcterms:modified>
</cp:coreProperties>
</file>