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6" y="-9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2.9.0 •  Updated: 2021-03</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2844618"/>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4549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17356"/>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4988640"/>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4768370"/>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550872"/>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6792729"/>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a:solidFill>
                  <a:srgbClr val="000000"/>
                </a:solidFill>
              </a:rPr>
              <a:t>is.na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1840393695"/>
              </p:ext>
            </p:extLst>
          </p:nvPr>
        </p:nvGraphicFramePr>
        <p:xfrm>
          <a:off x="245865" y="6867233"/>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01498939"/>
              </p:ext>
            </p:extLst>
          </p:nvPr>
        </p:nvGraphicFramePr>
        <p:xfrm>
          <a:off x="275721" y="5045675"/>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887408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df %&gt;% </a:t>
            </a:r>
            <a:r>
              <a:rPr lang="en-GB" dirty="0" err="1">
                <a:solidFill>
                  <a:srgbClr val="000000"/>
                </a:solidFill>
              </a:rPr>
              <a:t>look_for</a:t>
            </a:r>
            <a:r>
              <a:rPr lang="en-GB" b="0" dirty="0">
                <a:solidFill>
                  <a:srgbClr val="000000"/>
                </a:solidFill>
              </a:rPr>
              <a:t>(details = "full") </a:t>
            </a:r>
            <a:br>
              <a:rPr lang="en-GB" b="0" dirty="0">
                <a:solidFill>
                  <a:srgbClr val="000000"/>
                </a:solidFill>
              </a:rPr>
            </a:br>
            <a:r>
              <a:rPr lang="en-GB" b="0" dirty="0">
                <a:solidFill>
                  <a:srgbClr val="000000"/>
                </a:solidFill>
              </a:rPr>
              <a:t>Generate a data </a:t>
            </a:r>
            <a:r>
              <a:rPr lang="en-GB" b="0" dirty="0" err="1">
                <a:solidFill>
                  <a:srgbClr val="000000"/>
                </a:solidFill>
              </a:rPr>
              <a:t>dictionnary</a:t>
            </a:r>
            <a:endParaRPr lang="en-GB" b="0" dirty="0">
              <a:solidFill>
                <a:srgbClr val="000000"/>
              </a:solidFill>
            </a:endParaRP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b="0" dirty="0">
                <a:solidFill>
                  <a:srgbClr val="000000"/>
                </a:solidFill>
              </a:rPr>
              <a:t>df %&gt;% </a:t>
            </a:r>
            <a:r>
              <a:rPr lang="en-GB" dirty="0" err="1">
                <a:solidFill>
                  <a:srgbClr val="000000"/>
                </a:solidFill>
              </a:rPr>
              <a:t>look_for_and_select</a:t>
            </a:r>
            <a:r>
              <a:rPr lang="en-GB" b="0" dirty="0">
                <a:solidFill>
                  <a:srgbClr val="000000"/>
                </a:solidFill>
              </a:rPr>
              <a:t>("s")</a:t>
            </a:r>
            <a:br>
              <a:rPr lang="en-GB" b="0" dirty="0">
                <a:solidFill>
                  <a:srgbClr val="000000"/>
                </a:solidFill>
              </a:rPr>
            </a:br>
            <a:r>
              <a:rPr lang="en-GB" b="0" dirty="0">
                <a:solidFill>
                  <a:srgbClr val="000000"/>
                </a:solidFill>
              </a:rPr>
              <a:t>Search variables and apply </a:t>
            </a:r>
            <a:r>
              <a:rPr lang="en-GB" b="0" dirty="0" err="1">
                <a:solidFill>
                  <a:srgbClr val="000000"/>
                </a:solidFill>
              </a:rPr>
              <a:t>dplyr</a:t>
            </a:r>
            <a:r>
              <a:rPr lang="en-GB" b="0" dirty="0">
                <a:solidFill>
                  <a:srgbClr val="000000"/>
                </a:solidFill>
              </a:rPr>
              <a:t>::select()</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548189"/>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2.9.0 •  Updated: 2021-03</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2955937"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err="1"/>
              <a:t>What</a:t>
            </a:r>
            <a:r>
              <a:rPr lang="fr-FR" dirty="0"/>
              <a:t> </a:t>
            </a:r>
            <a:r>
              <a:rPr lang="fr-FR"/>
              <a:t>is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labels and user-defined missing values from df1 to df2 based on shared columns names. Useful when attributes are lost after some data manipulation.</a:t>
            </a:r>
          </a:p>
          <a:p>
            <a:pPr>
              <a:spcBef>
                <a:spcPts val="0"/>
              </a:spcBef>
              <a:spcAft>
                <a:spcPts val="800"/>
              </a:spcAft>
            </a:pPr>
            <a:r>
              <a:rPr lang="en-GB" b="0" dirty="0">
                <a:solidFill>
                  <a:srgbClr val="000000"/>
                </a:solidFill>
              </a:rPr>
              <a:t>x %&gt;% </a:t>
            </a:r>
            <a:r>
              <a:rPr lang="en-GB" dirty="0" err="1">
                <a:solidFill>
                  <a:srgbClr val="000000"/>
                </a:solidFill>
              </a:rPr>
              <a:t>recode_if</a:t>
            </a:r>
            <a:r>
              <a:rPr lang="en-GB" b="0" dirty="0">
                <a:solidFill>
                  <a:srgbClr val="000000"/>
                </a:solidFill>
              </a:rPr>
              <a:t>(condition, value)</a:t>
            </a:r>
            <a:br>
              <a:rPr lang="en-GB" b="0" dirty="0">
                <a:solidFill>
                  <a:srgbClr val="000000"/>
                </a:solidFill>
              </a:rPr>
            </a:br>
            <a:r>
              <a:rPr lang="en-GB" b="0" dirty="0">
                <a:solidFill>
                  <a:srgbClr val="000000"/>
                </a:solidFill>
              </a:rPr>
              <a:t>Recode only some values based on condition.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Will combine value labels of original values merged together to produce new value labels, to be checked.</a:t>
            </a:r>
            <a:br>
              <a:rPr lang="en-GB" b="0" dirty="0">
                <a:solidFill>
                  <a:srgbClr val="000000"/>
                </a:solidFill>
              </a:rPr>
            </a:b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identical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526</TotalTime>
  <Words>2238</Words>
  <Application>Microsoft Office PowerPoint</Application>
  <PresentationFormat>Personnalisé</PresentationFormat>
  <Paragraphs>115</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90</cp:revision>
  <cp:lastPrinted>2019-05-23T16:59:36Z</cp:lastPrinted>
  <dcterms:modified xsi:type="dcterms:W3CDTF">2021-03-24T11:01:47Z</dcterms:modified>
</cp:coreProperties>
</file>