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33"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a:t>CC BY SA Joseph Larmarange • Learn more at </a:t>
            </a:r>
            <a:r>
              <a:rPr lang="en-US">
                <a:latin typeface="Source Sans Pro Semibold" panose="020B0603030403020204" pitchFamily="34" charset="0"/>
                <a:ea typeface="Source Sans Pro Semibold" panose="020B0603030403020204" pitchFamily="34" charset="0"/>
              </a:rPr>
              <a:t>http://larmarange.github.io/labelled</a:t>
            </a:r>
            <a:r>
              <a:rPr lang="en-US"/>
              <a:t> •  labelled version  2.8.0 •  Updated: 2021-03</a:t>
            </a:r>
            <a:endParaRPr lang="en-US" dirty="0"/>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6864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34745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127183"/>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909685"/>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151542"/>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a:solidFill>
                  <a:srgbClr val="000000"/>
                </a:solidFill>
              </a:rPr>
              <a:t>is.na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798581200"/>
              </p:ext>
            </p:extLst>
          </p:nvPr>
        </p:nvGraphicFramePr>
        <p:xfrm>
          <a:off x="245865" y="7226046"/>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45501818"/>
              </p:ext>
            </p:extLst>
          </p:nvPr>
        </p:nvGraphicFramePr>
        <p:xfrm>
          <a:off x="275721" y="5404488"/>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9325496"/>
            <a:ext cx="3716807" cy="1054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976455"/>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2.8.0 •  Updated: 2021-03</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2955937"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err="1"/>
              <a:t>What</a:t>
            </a:r>
            <a:r>
              <a:rPr lang="fr-FR" dirty="0"/>
              <a:t> </a:t>
            </a:r>
            <a:r>
              <a:rPr lang="fr-FR"/>
              <a:t>is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labels and user-defined missing values from df1 to df2 based on shared columns names. Useful when attributes are lost after some data manipulation.</a:t>
            </a:r>
          </a:p>
          <a:p>
            <a:pPr>
              <a:spcBef>
                <a:spcPts val="0"/>
              </a:spcBef>
              <a:spcAft>
                <a:spcPts val="800"/>
              </a:spcAft>
            </a:pPr>
            <a:r>
              <a:rPr lang="en-GB" b="0" dirty="0">
                <a:solidFill>
                  <a:srgbClr val="000000"/>
                </a:solidFill>
              </a:rPr>
              <a:t>x %&gt;% </a:t>
            </a:r>
            <a:r>
              <a:rPr lang="en-GB" dirty="0" err="1">
                <a:solidFill>
                  <a:srgbClr val="000000"/>
                </a:solidFill>
              </a:rPr>
              <a:t>recode_if</a:t>
            </a:r>
            <a:r>
              <a:rPr lang="en-GB" b="0" dirty="0">
                <a:solidFill>
                  <a:srgbClr val="000000"/>
                </a:solidFill>
              </a:rPr>
              <a:t>(condition, value)</a:t>
            </a:r>
            <a:br>
              <a:rPr lang="en-GB" b="0" dirty="0">
                <a:solidFill>
                  <a:srgbClr val="000000"/>
                </a:solidFill>
              </a:rPr>
            </a:br>
            <a:r>
              <a:rPr lang="en-GB" b="0" dirty="0">
                <a:solidFill>
                  <a:srgbClr val="000000"/>
                </a:solidFill>
              </a:rPr>
              <a:t>Recode only some values based on condition.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Will combine value labels of original values merged together to produce new value labels, to be checked.</a:t>
            </a:r>
            <a:br>
              <a:rPr lang="en-GB" b="0" dirty="0">
                <a:solidFill>
                  <a:srgbClr val="000000"/>
                </a:solidFill>
              </a:rPr>
            </a:b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identical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522</TotalTime>
  <Words>2212</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89</cp:revision>
  <cp:lastPrinted>2019-05-23T16:59:36Z</cp:lastPrinted>
  <dcterms:modified xsi:type="dcterms:W3CDTF">2021-03-04T13:20:14Z</dcterms:modified>
</cp:coreProperties>
</file>