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865"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842356"/>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503318"/>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283048"/>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7065550"/>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307407"/>
            <a:ext cx="3716807" cy="31264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(details = TRUE)</a:t>
            </a:r>
            <a:br>
              <a:rPr lang="en-GB" b="0" dirty="0">
                <a:solidFill>
                  <a:srgbClr val="000000"/>
                </a:solidFill>
              </a:rPr>
            </a:br>
            <a:r>
              <a:rPr lang="en-GB" b="0" dirty="0">
                <a:solidFill>
                  <a:srgbClr val="000000"/>
                </a:solidFill>
              </a:rPr>
              <a:t>Return additional details on each variable</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dirty="0" err="1">
                <a:solidFill>
                  <a:srgbClr val="000000"/>
                </a:solidFill>
              </a:rPr>
              <a:t>is_na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935515072"/>
              </p:ext>
            </p:extLst>
          </p:nvPr>
        </p:nvGraphicFramePr>
        <p:xfrm>
          <a:off x="245865" y="7381911"/>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077777283"/>
              </p:ext>
            </p:extLst>
          </p:nvPr>
        </p:nvGraphicFramePr>
        <p:xfrm>
          <a:off x="275721" y="5560353"/>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2.5.0 •  Updated: 2020-06</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of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to preserved 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510</TotalTime>
  <Words>2219</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79</cp:revision>
  <cp:lastPrinted>2019-05-23T16:59:36Z</cp:lastPrinted>
  <dcterms:modified xsi:type="dcterms:W3CDTF">2020-06-11T10:33:50Z</dcterms:modified>
</cp:coreProperties>
</file>