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29"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783507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a:ln>
                  <a:noFill/>
                </a:ln>
                <a:solidFill>
                  <a:srgbClr val="000000"/>
                </a:solidFill>
                <a:effectLst/>
                <a:uFillTx/>
                <a:latin typeface="Source Sans Pro"/>
                <a:ea typeface="Source Sans Pro"/>
                <a:cs typeface="Source Sans Pro"/>
                <a:sym typeface="Source Sans Pro"/>
              </a:rPr>
              <a:t> package provides a set of functions and methods to handle labelled data, as imported with </a:t>
            </a:r>
            <a:r>
              <a:rPr kumimoji="0" lang="en-GB" sz="1200" i="0" u="none" strike="noStrike" cap="none" spc="0" normalizeH="0" baseline="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842356"/>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503318"/>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283048"/>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7065550"/>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307407"/>
            <a:ext cx="3716807" cy="3126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a:p>
            <a:pPr>
              <a:spcBef>
                <a:spcPts val="0"/>
              </a:spcBef>
              <a:spcAft>
                <a:spcPts val="800"/>
              </a:spcAft>
            </a:pPr>
            <a:r>
              <a:rPr lang="en-GB" dirty="0" err="1">
                <a:solidFill>
                  <a:srgbClr val="000000"/>
                </a:solidFill>
              </a:rPr>
              <a:t>look_for</a:t>
            </a:r>
            <a:r>
              <a:rPr lang="en-GB" b="0" dirty="0">
                <a:solidFill>
                  <a:srgbClr val="000000"/>
                </a:solidFill>
              </a:rPr>
              <a:t>(df)    </a:t>
            </a:r>
            <a:r>
              <a:rPr lang="en-GB" b="0" i="1" dirty="0">
                <a:solidFill>
                  <a:srgbClr val="000000"/>
                </a:solidFill>
              </a:rPr>
              <a:t>or</a:t>
            </a:r>
            <a:r>
              <a:rPr lang="en-GB" b="0" dirty="0">
                <a:solidFill>
                  <a:srgbClr val="000000"/>
                </a:solidFill>
              </a:rPr>
              <a:t>    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dirty="0" err="1">
                <a:solidFill>
                  <a:srgbClr val="000000"/>
                </a:solidFill>
              </a:rPr>
              <a:t>look_for</a:t>
            </a:r>
            <a:r>
              <a:rPr lang="en-GB" b="0" dirty="0">
                <a:solidFill>
                  <a:srgbClr val="000000"/>
                </a:solidFill>
              </a:rPr>
              <a:t>(df, "s")    </a:t>
            </a:r>
            <a:r>
              <a:rPr lang="en-GB" b="0" i="1" dirty="0">
                <a:solidFill>
                  <a:srgbClr val="000000"/>
                </a:solidFill>
              </a:rPr>
              <a:t>or</a:t>
            </a:r>
            <a:r>
              <a:rPr lang="en-GB" b="0" dirty="0">
                <a:solidFill>
                  <a:srgbClr val="000000"/>
                </a:solidFill>
              </a:rPr>
              <a:t>    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dirty="0" err="1">
                <a:solidFill>
                  <a:srgbClr val="000000"/>
                </a:solidFill>
              </a:rPr>
              <a:t>look_for</a:t>
            </a:r>
            <a:r>
              <a:rPr lang="en-GB" b="0" dirty="0">
                <a:solidFill>
                  <a:srgbClr val="000000"/>
                </a:solidFill>
              </a:rPr>
              <a:t>(df, details = TRUE)</a:t>
            </a:r>
            <a:br>
              <a:rPr lang="en-GB" b="0" dirty="0">
                <a:solidFill>
                  <a:srgbClr val="000000"/>
                </a:solidFill>
              </a:rPr>
            </a:br>
            <a:r>
              <a:rPr lang="en-GB" b="0" dirty="0">
                <a:solidFill>
                  <a:srgbClr val="000000"/>
                </a:solidFill>
              </a:rPr>
              <a:t>Return additional details on each variable</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853515"/>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8090013"/>
            <a:ext cx="3716807" cy="2367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endParaRPr lang="en-GB" b="0" dirty="0">
              <a:solidFill>
                <a:srgbClr val="000000"/>
              </a:solidFill>
            </a:endParaRP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935515072"/>
              </p:ext>
            </p:extLst>
          </p:nvPr>
        </p:nvGraphicFramePr>
        <p:xfrm>
          <a:off x="245865" y="7381911"/>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077777283"/>
              </p:ext>
            </p:extLst>
          </p:nvPr>
        </p:nvGraphicFramePr>
        <p:xfrm>
          <a:off x="275721" y="5560353"/>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2950097766"/>
              </p:ext>
            </p:extLst>
          </p:nvPr>
        </p:nvGraphicFramePr>
        <p:xfrm>
          <a:off x="4775886" y="8186825"/>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1153884"/>
            <a:ext cx="4346831" cy="9032259"/>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7" name="Rectangle 6">
            <a:extLst>
              <a:ext uri="{FF2B5EF4-FFF2-40B4-BE49-F238E27FC236}">
                <a16:creationId xmlns:a16="http://schemas.microsoft.com/office/drawing/2014/main" id="{DBEFBB98-0271-44A0-B3E2-1020E086BB4A}"/>
              </a:ext>
            </a:extLst>
          </p:cNvPr>
          <p:cNvSpPr/>
          <p:nvPr/>
        </p:nvSpPr>
        <p:spPr>
          <a:xfrm>
            <a:off x="127747" y="4767942"/>
            <a:ext cx="4621474" cy="213101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fr-FR"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189233"/>
            <a:ext cx="3529812"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1164025"/>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628267"/>
            <a:ext cx="4115473" cy="3034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164025"/>
            <a:ext cx="7466890"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911291"/>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657903"/>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9373882" y="1654876"/>
            <a:ext cx="3149043"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562266"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28668" y="4596447"/>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4945487"/>
            <a:ext cx="3795547" cy="5445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a:t>
            </a:r>
            <a:r>
              <a:rPr lang="en-GB" b="0" dirty="0">
                <a:solidFill>
                  <a:srgbClr val="000000"/>
                </a:solidFill>
              </a:rPr>
              <a:t>     </a:t>
            </a:r>
            <a:r>
              <a:rPr lang="en-GB" dirty="0" err="1">
                <a:solidFill>
                  <a:srgbClr val="000000"/>
                </a:solidFill>
              </a:rPr>
              <a:t>nolabel_to_na</a:t>
            </a:r>
            <a:r>
              <a:rPr lang="en-GB" b="0" dirty="0">
                <a:solidFill>
                  <a:srgbClr val="000000"/>
                </a:solidFill>
              </a:rPr>
              <a:t>(df)</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a:t>
            </a:r>
            <a:r>
              <a:rPr lang="en-GB" b="0" dirty="0">
                <a:solidFill>
                  <a:srgbClr val="000000"/>
                </a:solidFill>
              </a:rPr>
              <a:t>     </a:t>
            </a:r>
            <a:r>
              <a:rPr lang="en-GB" dirty="0" err="1">
                <a:solidFill>
                  <a:srgbClr val="000000"/>
                </a:solidFill>
              </a:rPr>
              <a:t>val_labels_to_na</a:t>
            </a:r>
            <a:r>
              <a:rPr lang="en-GB" b="0" dirty="0">
                <a:solidFill>
                  <a:srgbClr val="000000"/>
                </a:solidFill>
              </a:rPr>
              <a:t>(df)</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Unused value labels will be removed. Could be apply to df</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or    </a:t>
            </a:r>
            <a:r>
              <a:rPr lang="en-GB" dirty="0" err="1">
                <a:solidFill>
                  <a:srgbClr val="000000"/>
                </a:solidFill>
              </a:rPr>
              <a:t>update_labelled</a:t>
            </a:r>
            <a:r>
              <a:rPr lang="en-GB" b="0" dirty="0">
                <a:solidFill>
                  <a:srgbClr val="000000"/>
                </a:solidFill>
              </a:rPr>
              <a:t>(df)</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of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89" y="1972334"/>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7038334"/>
            <a:ext cx="4115473" cy="3008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to preserved 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13255" y="5095077"/>
            <a:ext cx="4356980" cy="145715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887257"/>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568026"/>
            <a:ext cx="4299933" cy="4808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46593" y="1976997"/>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481</TotalTime>
  <Words>2180</Words>
  <Application>Microsoft Office PowerPoint</Application>
  <PresentationFormat>Personnalisé</PresentationFormat>
  <Paragraphs>109</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70</cp:revision>
  <cp:lastPrinted>2019-05-23T16:59:36Z</cp:lastPrinted>
  <dcterms:modified xsi:type="dcterms:W3CDTF">2020-06-11T09:59:27Z</dcterms:modified>
</cp:coreProperties>
</file>