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4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408368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33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126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87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26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62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57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4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it"/>
              <a:t>‹N›</a:t>
            </a:fld>
            <a:endParaRPr lang="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it" sz="1000">
                <a:solidFill>
                  <a:schemeClr val="dk2"/>
                </a:solidFill>
              </a:rPr>
              <a:t>‹N›</a:t>
            </a:fld>
            <a:endParaRPr lang="it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t.wikipedia.org/wiki/Disturbo_post_traumatico_da_stres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426925" y="1635575"/>
            <a:ext cx="2153700" cy="12279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6000" dirty="0">
                <a:solidFill>
                  <a:srgbClr val="696F6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it" sz="60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it" sz="6000" dirty="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it" sz="6000" dirty="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2418450" y="2675825"/>
            <a:ext cx="4307100" cy="6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 sz="18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 TORN MIND IN A PERFECT HABITAT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ubTitle" idx="1"/>
          </p:nvPr>
        </p:nvSpPr>
        <p:spPr>
          <a:xfrm>
            <a:off x="113800" y="4367575"/>
            <a:ext cx="8878200" cy="67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 sz="800" dirty="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PAOLO - ELISABETTA - ALESSANDRO C. - JULIAN - NICHOLAS - MANUELE - MARCELLO - ALESSANDRO M. - LUCA - ALESSANDRO P. </a:t>
            </a:r>
            <a:r>
              <a:rPr lang="it" sz="800" dirty="0" smtClean="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– LORENZO </a:t>
            </a:r>
            <a:r>
              <a:rPr lang="it" sz="800" smtClean="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- ROBINSON</a:t>
            </a:r>
            <a:endParaRPr lang="it" sz="800" dirty="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1893125" y="994275"/>
            <a:ext cx="6187500" cy="33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" sz="1400" i="1" dirty="0">
                <a:solidFill>
                  <a:srgbClr val="696F60"/>
                </a:solidFill>
                <a:latin typeface="Roboto"/>
                <a:ea typeface="Roboto"/>
                <a:cs typeface="Roboto"/>
                <a:sym typeface="Roboto"/>
              </a:rPr>
              <a:t>Nest</a:t>
            </a:r>
            <a:r>
              <a:rPr lang="it" sz="1400" b="1" i="1" dirty="0">
                <a:solidFill>
                  <a:srgbClr val="696F6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è un </a:t>
            </a:r>
            <a:r>
              <a:rPr lang="it" sz="14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walking </a:t>
            </a:r>
            <a:r>
              <a:rPr lang="it" sz="14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simulator </a:t>
            </a:r>
            <a:r>
              <a:rPr lang="it" sz="140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 prima persona, </a:t>
            </a:r>
            <a:r>
              <a:rPr lang="it" sz="140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ambientato </a:t>
            </a: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 un futuro prossimo</a:t>
            </a:r>
            <a:r>
              <a:rPr lang="it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it" sz="140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it"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cui </a:t>
            </a:r>
            <a:r>
              <a:rPr lang="it" sz="140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il giocatore </a:t>
            </a: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impersonifica un ex-soldato affetto da</a:t>
            </a:r>
            <a:r>
              <a:rPr lang="it" sz="14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4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PTSD</a:t>
            </a: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che cerca di combattere la sua malattia con l’aiuto di un programma di recupero domiciliare.</a:t>
            </a:r>
            <a:b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sua stessa casa è una struttura abitativa dotata di un super computer che monitora il protagonista interagendo quotidianamente con lui.</a:t>
            </a:r>
          </a:p>
          <a:p>
            <a:pPr lvl="0" algn="l" rtl="0">
              <a:spcBef>
                <a:spcPts val="0"/>
              </a:spcBef>
              <a:buNone/>
            </a:pPr>
            <a:endParaRPr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La situazione degenera nel momento in cui l’ex-soldato decide di opporsi alla macchina, arrivando alla conclusione che essa sia la fonte dei suoi malesseri, trovandosi in un conflitto con la sua stessa casa.</a:t>
            </a:r>
          </a:p>
          <a:p>
            <a:pPr lvl="0" algn="l" rtl="0">
              <a:spcBef>
                <a:spcPts val="0"/>
              </a:spcBef>
              <a:buNone/>
            </a:pPr>
            <a:endParaRPr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it" sz="1400" i="1" dirty="0">
                <a:solidFill>
                  <a:srgbClr val="4A513D"/>
                </a:solidFill>
                <a:latin typeface="Roboto"/>
                <a:ea typeface="Roboto"/>
                <a:cs typeface="Roboto"/>
                <a:sym typeface="Roboto"/>
              </a:rPr>
              <a:t>Nest </a:t>
            </a: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catapulta dunque il giocatore in </a:t>
            </a:r>
            <a:r>
              <a:rPr lang="it" sz="14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 mondo contaminato da incertezze</a:t>
            </a: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, dove realta’ e virtualita’ s’intrecciano e dove tramite un sistema ramificato di scelte si potra’ giungere a finali differenti.</a:t>
            </a:r>
          </a:p>
          <a:p>
            <a:pPr lvl="0" algn="l" rtl="0">
              <a:spcBef>
                <a:spcPts val="0"/>
              </a:spcBef>
              <a:buNone/>
            </a:pPr>
            <a:endParaRPr sz="14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459325" y="132250"/>
            <a:ext cx="6405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it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893125" y="994275"/>
            <a:ext cx="6187500" cy="33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Il gioco prevede un’esplorazione attraverso i meandri piu’ nascosti della Casa</a:t>
            </a:r>
            <a:r>
              <a:rPr lang="it" sz="13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e, parallelamente, la</a:t>
            </a:r>
            <a:r>
              <a:rPr lang="it" sz="14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battaglia contro i traumi del passato del protagonista causati dal PTSD. Il tutto accompagnato da un </a:t>
            </a:r>
            <a:r>
              <a:rPr lang="it" sz="13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costante</a:t>
            </a: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" sz="13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dialogo dell’intelligenza artificiale col giocatore.</a:t>
            </a:r>
            <a:r>
              <a:rPr lang="it" sz="14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it" sz="14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t" sz="1400" i="1" dirty="0">
                <a:solidFill>
                  <a:srgbClr val="696F60"/>
                </a:solidFill>
                <a:latin typeface="Roboto"/>
                <a:ea typeface="Roboto"/>
                <a:cs typeface="Roboto"/>
                <a:sym typeface="Roboto"/>
              </a:rPr>
              <a:t>Nest</a:t>
            </a: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non prevede una forte interattivita’, le meccaniche all’interno del gioco sono minime (principalmente scelte), ma e’ la ricchezza di feedback che rendera’ il giocatore partecipe della storia.</a:t>
            </a:r>
          </a:p>
          <a:p>
            <a:pPr lvl="0" algn="l" rtl="0">
              <a:spcBef>
                <a:spcPts val="0"/>
              </a:spcBef>
              <a:buNone/>
            </a:pPr>
            <a:endParaRPr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Il gioco potra’ comunque presentare forme semplici di puzzle per poter sbloccare aree all’interno della location e offrire la possibilita’ di scovare collectibles in grado di raccontare frammenti del passato del protagonista.</a:t>
            </a:r>
          </a:p>
          <a:p>
            <a:pPr lvl="0" algn="l" rtl="0">
              <a:spcBef>
                <a:spcPts val="0"/>
              </a:spcBef>
              <a:buNone/>
            </a:pPr>
            <a:endParaRPr sz="14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buNone/>
            </a:pP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459325" y="132250"/>
            <a:ext cx="6405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1767850" y="1223975"/>
            <a:ext cx="6187500" cy="33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Cosa vogliamo ottenere con </a:t>
            </a:r>
            <a:r>
              <a:rPr lang="it" sz="1400" dirty="0">
                <a:solidFill>
                  <a:srgbClr val="696F60"/>
                </a:solidFill>
                <a:latin typeface="Roboto"/>
                <a:ea typeface="Roboto"/>
                <a:cs typeface="Roboto"/>
                <a:sym typeface="Roboto"/>
              </a:rPr>
              <a:t>Nest</a:t>
            </a: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 algn="l" rtl="0">
              <a:spcBef>
                <a:spcPts val="0"/>
              </a:spcBef>
              <a:buNone/>
            </a:pPr>
            <a:endParaRPr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buNone/>
            </a:pPr>
            <a:endParaRPr sz="1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Raccontare una </a:t>
            </a:r>
            <a:r>
              <a:rPr lang="it" sz="13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storia thriller avvincente</a:t>
            </a: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con la </a:t>
            </a:r>
            <a:r>
              <a:rPr lang="it" sz="13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presenza di scelte</a:t>
            </a: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 con un forte messaggio.</a:t>
            </a:r>
          </a:p>
          <a:p>
            <a:pPr marL="457200" lvl="0" indent="-317500" algn="l" rtl="0"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Trasmettere </a:t>
            </a:r>
            <a:r>
              <a:rPr lang="it" sz="13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inquietudine e insicurezza</a:t>
            </a: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attraverso una casa apparentemente confortevole, ma innaturale e anomala.</a:t>
            </a:r>
          </a:p>
          <a:p>
            <a:pPr marL="457200" lvl="0" indent="-317500" algn="l" rtl="0">
              <a:spcBef>
                <a:spcPts val="0"/>
              </a:spcBef>
              <a:buClr>
                <a:srgbClr val="434343"/>
              </a:buClr>
              <a:buSzPct val="100000"/>
              <a:buFont typeface="Roboto"/>
              <a:buChar char="●"/>
            </a:pP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Creare un’esperienza estetica accattivante tramite una </a:t>
            </a:r>
            <a:r>
              <a:rPr lang="it" sz="13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forte immersivita’</a:t>
            </a:r>
            <a:r>
              <a:rPr lang="it" sz="14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80925" y="160100"/>
            <a:ext cx="12738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OBBIETTIVI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Risultati immagini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574" y="1067637"/>
            <a:ext cx="2585400" cy="145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Risultati immagini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5575" y="2521475"/>
            <a:ext cx="2911800" cy="14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Risultati immagini per that dragon cancer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0975" y="1067612"/>
            <a:ext cx="3034000" cy="145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Risultati immagini per gone home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7375" y="2521475"/>
            <a:ext cx="2707600" cy="14963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139175" y="153150"/>
            <a:ext cx="12738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br>
              <a:rPr lang="it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it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/>
        </p:nvSpPr>
        <p:spPr>
          <a:xfrm>
            <a:off x="139175" y="153150"/>
            <a:ext cx="12738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it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br>
              <a:rPr lang="it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it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Shape 89" descr="Risultati immagini per 2001 odissea nello spazi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4973" y="703025"/>
            <a:ext cx="1912574" cy="23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 descr="Risultati immagini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8875" y="312575"/>
            <a:ext cx="1799600" cy="27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 descr="Risultati immagini per american sniper locandin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07550" y="596525"/>
            <a:ext cx="2438125" cy="24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92" descr="Risultati immagini per 198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28350" y="3034649"/>
            <a:ext cx="1585825" cy="18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 descr="Risultati immagini per twin peaks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4175" y="3034650"/>
            <a:ext cx="3591724" cy="187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/>
        </p:nvSpPr>
        <p:spPr>
          <a:xfrm>
            <a:off x="76525" y="160100"/>
            <a:ext cx="1190100" cy="4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it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TEAM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1733050" y="820275"/>
            <a:ext cx="6187500" cy="3376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it" sz="1400" dirty="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>Designers: 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it" sz="1400" dirty="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it" sz="1400" dirty="0">
                <a:solidFill>
                  <a:srgbClr val="134F5C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t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Alessandro Minervini, Julian Berutti, Manuele Dolif, Marcello </a:t>
            </a:r>
            <a:r>
              <a:rPr lang="it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Mariani, Nicholas Tangianu, Robinson Dantone</a:t>
            </a:r>
            <a:endParaRPr lang="it" sz="12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it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it" sz="1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t" sz="1400" dirty="0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Artists: </a:t>
            </a:r>
          </a:p>
          <a:p>
            <a:pPr lvl="0" algn="l" rtl="0">
              <a:spcBef>
                <a:spcPts val="0"/>
              </a:spcBef>
              <a:buNone/>
            </a:pP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it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Alessandro Canzoneri, Elisabetta Micucci, Paolo Giannico</a:t>
            </a:r>
          </a:p>
          <a:p>
            <a:pPr lvl="0" algn="l" rtl="0">
              <a:spcBef>
                <a:spcPts val="0"/>
              </a:spcBef>
              <a:buNone/>
            </a:pPr>
            <a:endParaRPr sz="1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buNone/>
            </a:pPr>
            <a:endParaRPr sz="1400" dirty="0">
              <a:solidFill>
                <a:srgbClr val="BF9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it" sz="1400" dirty="0">
                <a:solidFill>
                  <a:srgbClr val="BF9000"/>
                </a:solidFill>
                <a:latin typeface="Roboto"/>
                <a:ea typeface="Roboto"/>
                <a:cs typeface="Roboto"/>
                <a:sym typeface="Roboto"/>
              </a:rPr>
              <a:t>Programmers: </a:t>
            </a:r>
          </a:p>
          <a:p>
            <a:pPr lvl="0" algn="l" rtl="0">
              <a:spcBef>
                <a:spcPts val="0"/>
              </a:spcBef>
              <a:buNone/>
            </a:pP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buClr>
                <a:schemeClr val="dk1"/>
              </a:buClr>
              <a:buSzPct val="91666"/>
            </a:pPr>
            <a:r>
              <a:rPr lang="it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Alessandro </a:t>
            </a:r>
            <a:r>
              <a:rPr lang="it" sz="1200" dirty="0" smtClean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Priori, </a:t>
            </a:r>
            <a:r>
              <a:rPr lang="it" sz="12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Lorenzo Bresciani, Luca Neri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Presentazione su schermo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Roboto</vt:lpstr>
      <vt:lpstr>Arial</vt:lpstr>
      <vt:lpstr>simple-light-2</vt:lpstr>
      <vt:lpstr>NEST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</dc:title>
  <cp:lastModifiedBy>Simone Magni</cp:lastModifiedBy>
  <cp:revision>2</cp:revision>
  <dcterms:modified xsi:type="dcterms:W3CDTF">2016-09-13T07:55:34Z</dcterms:modified>
</cp:coreProperties>
</file>