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embedTrueTypeFonts="1" saveSubsetFonts="0">
  <p:sldMasterIdLst>
    <p:sldMasterId id="2147483660" r:id="rId5"/>
  </p:sldMasterIdLst>
  <p:notesMasterIdLst>
    <p:notesMasterId r:id="rId6"/>
  </p:notesMasterIdLst>
  <p:sldIdLst>
    <p:sldId id="256" r:id="rId7"/>
    <p:sldId id="260" r:id="rId8"/>
    <p:sldId id="261" r:id="rId9"/>
    <p:sldId id="262" r:id="rId10"/>
    <p:sldId id="263" r:id="rId11"/>
    <p:sldId id="265" r:id="rId12"/>
  </p:sldIdLst>
  <p:sldSz cx="9144000" cy="5143500"/>
  <p:notesSz cx="6858000" cy="9144000"/>
  <p:embeddedFontLs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Montserrat ExtraLight" pitchFamily="2" charset="77"/>
      <p:regular r:id="rId17"/>
      <p:italic r:id="rId18"/>
    </p:embeddedFont>
    <p:embeddedFont>
      <p:font typeface="Montserrat Light" pitchFamily="2" charset="77"/>
      <p:regular r:id="rId19"/>
      <p:italic r:id="rId20"/>
    </p:embeddedFont>
    <p:embeddedFont>
      <p:font typeface="Montserrat Medium" pitchFamily="2" charset="77"/>
      <p:regular r:id="rId21"/>
      <p:italic r:id="rId22"/>
    </p:embeddedFont>
    <p:embeddedFont>
      <p:font typeface="Montserrat SemiBold" pitchFamily="2" charset="77"/>
      <p:regular r:id="rId23"/>
      <p:italic r:id="rId24"/>
    </p:embeddedFont>
    <p:embeddedFont>
      <p:font typeface="Open Sans" pitchFamily="0" charset="0"/>
      <p:regular r:id="rId25"/>
      <p:bold r:id="rId26"/>
      <p:italic r:id="rId27"/>
    </p:embeddedFont>
    <p:embeddedFont>
      <p:font typeface="Open Sans Light" pitchFamily="0" charset="0"/>
      <p:regular r:id="rId28"/>
      <p:bold r:id="rId29"/>
      <p:italic r:id="rId30"/>
      <p:boldItalic r:id="rId31"/>
    </p:embeddedFont>
    <p:embeddedFont>
      <p:font typeface="Raleway Thin" pitchFamily="34" charset="77"/>
      <p:regular r:id="rId32"/>
      <p:italic r:id="rId33"/>
    </p:embeddedFont>
    <p:embeddedFont>
      <p:font typeface="Source Sans Pro" pitchFamily="34" charset="0"/>
      <p:regular r:id="rId34"/>
      <p:bold r:id="rId35"/>
      <p:italic r:id="rId36"/>
      <p:boldItalic r:id="rId37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1953254" val="1050" revOS="4"/>
      <pr:smFileRevision xmlns:pr="smNativeData" xmlns="smNativeData" dt="1661953254" val="0"/>
      <pr:guideOptions xmlns:pr="smNativeData" xmlns="smNativeData" dt="166195325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125" d="100"/>
          <a:sy n="125" d="100"/>
        </p:scale>
        <p:origin x="288" y="264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288" y="26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Relationship Id="rId21" Type="http://schemas.openxmlformats.org/officeDocument/2006/relationships/font" Target="fonts/font9.fntdata"/><Relationship Id="rId22" Type="http://schemas.openxmlformats.org/officeDocument/2006/relationships/font" Target="fonts/font10.fntdata"/><Relationship Id="rId23" Type="http://schemas.openxmlformats.org/officeDocument/2006/relationships/font" Target="fonts/font11.fntdata"/><Relationship Id="rId24" Type="http://schemas.openxmlformats.org/officeDocument/2006/relationships/font" Target="fonts/font12.fntdata"/><Relationship Id="rId25" Type="http://schemas.openxmlformats.org/officeDocument/2006/relationships/font" Target="fonts/font13.fntdata"/><Relationship Id="rId26" Type="http://schemas.openxmlformats.org/officeDocument/2006/relationships/font" Target="fonts/font14.fntdata"/><Relationship Id="rId27" Type="http://schemas.openxmlformats.org/officeDocument/2006/relationships/font" Target="fonts/font15.fntdata"/><Relationship Id="rId28" Type="http://schemas.openxmlformats.org/officeDocument/2006/relationships/font" Target="fonts/font16.fntdata"/><Relationship Id="rId29" Type="http://schemas.openxmlformats.org/officeDocument/2006/relationships/font" Target="fonts/font17.fntdata"/><Relationship Id="rId30" Type="http://schemas.openxmlformats.org/officeDocument/2006/relationships/font" Target="fonts/font18.fntdata"/><Relationship Id="rId31" Type="http://schemas.openxmlformats.org/officeDocument/2006/relationships/font" Target="fonts/font19.fntdata"/><Relationship Id="rId32" Type="http://schemas.openxmlformats.org/officeDocument/2006/relationships/font" Target="fonts/font20.fntdata"/><Relationship Id="rId33" Type="http://schemas.openxmlformats.org/officeDocument/2006/relationships/font" Target="fonts/font21.fntdata"/><Relationship Id="rId34" Type="http://schemas.openxmlformats.org/officeDocument/2006/relationships/font" Target="fonts/font22.fntdata"/><Relationship Id="rId35" Type="http://schemas.openxmlformats.org/officeDocument/2006/relationships/font" Target="fonts/font23.fntdata"/><Relationship Id="rId36" Type="http://schemas.openxmlformats.org/officeDocument/2006/relationships/font" Target="fonts/font24.fntdata"/><Relationship Id="rId37" Type="http://schemas.openxmlformats.org/officeDocument/2006/relationships/font" Target="fonts/font25.fntdata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5mQPYxMAAAAlAAAACwAAAC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ZJwAAUBkAABAAAAAmAAAACAAAAAEPAAD/Hw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g770165a528_0_0:notes"/>
          <p:cNvSpPr>
            <a:spLocks noGrp="1" noChangeArrowheads="1"/>
            <a:extLst>
              <a:ext uri="smNativeData">
                <pr:smNativeData xmlns:pr="smNativeData" xmlns="smNativeData" val="SMDATA_15_5mQPYxMAAAAlAAAACwAAAC0AAAAAWAIAADgEAADYJwAAUBk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57;g770165a528_0_0:notes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hCb3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8;g770165a528_0_0:notes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B6aW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L0/AAD/HwAA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3C53116E-20D1-06E7-9FEB-D6B25FA56983}" type="slidenum">
              <a:rPr lang="en-us" cap="none"/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g6e20446839_0_238:notes"/>
          <p:cNvSpPr>
            <a:spLocks noGrp="1" noChangeArrowheads="1"/>
            <a:extLst>
              <a:ext uri="smNativeData">
                <pr:smNativeData xmlns:pr="smNativeData" xmlns="smNativeData" val="SMDATA_15_5mQPYxMAAAAlAAAACwAAAC0AAAAAWAIAADgEAADYJwAAUBk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85;g6e20446839_0_238:notes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g6e20446839_0_238:notes"/>
          <p:cNvSpPr>
            <a:spLocks noGrp="1" noChangeArrowheads="1"/>
            <a:extLst>
              <a:ext uri="smNativeData">
                <pr:smNativeData xmlns:pr="smNativeData" xmlns="smNativeData" val="SMDATA_15_5mQPYxMAAAAlAAAACwAAAC0AAAAAWAIAADgEAADYJwAAUBk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85;g6e20446839_0_238:notes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g6e20446839_0_238:notes"/>
          <p:cNvSpPr>
            <a:spLocks noGrp="1" noChangeArrowheads="1"/>
            <a:extLst>
              <a:ext uri="smNativeData">
                <pr:smNativeData xmlns:pr="smNativeData" xmlns="smNativeData" val="SMDATA_15_5mQPYxMAAAAlAAAACwAAAC0AAAAAWAIAADgEAADYJwAAUBk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85;g6e20446839_0_238:notes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g6e20446839_0_238:notes"/>
          <p:cNvSpPr>
            <a:spLocks noGrp="1" noChangeArrowheads="1"/>
            <a:extLst>
              <a:ext uri="smNativeData">
                <pr:smNativeData xmlns:pr="smNativeData" xmlns="smNativeData" val="SMDATA_15_5mQPYxMAAAAlAAAACwAAAC0AAAAAWAIAADgEAADYJwAAUBk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85;g6e20446839_0_238:notes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g6e20446839_0_238:notes"/>
          <p:cNvSpPr>
            <a:spLocks noGrp="1" noChangeArrowheads="1"/>
            <a:extLst>
              <a:ext uri="smNativeData">
                <pr:smNativeData xmlns:pr="smNativeData" xmlns="smNativeData" val="SMDATA_15_5mQPYxMAAAAlAAAACwAAAC0AAAAAWAIAADgEAADYJwAAUBk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85;g6e20446839_0_238:notes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C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JUEAABVNgAANREAABAAAAAmAAAACAAAAL2wAAAAAAAA"/>
              </a:ext>
            </a:extLst>
          </p:cNvSpPr>
          <p:nvPr>
            <p:ph type="ctrTitle"/>
          </p:nvPr>
        </p:nvSpPr>
        <p:spPr>
          <a:xfrm>
            <a:off x="311785" y="744855"/>
            <a:ext cx="8520430" cy="20523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9pPr>
          </a:lstStyle>
          <a:p>
            <a:pPr/>
          </a:p>
        </p:txBody>
      </p:sp>
      <p:sp>
        <p:nvSpPr>
          <p:cNvPr id="3" name="Google Shape;11;p2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E1Lm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G8RAABVNgAATxYAABAAAAAmAAAACAAAAD2wAAAAAAAA"/>
              </a:ext>
            </a:extLst>
          </p:cNvSpPr>
          <p:nvPr>
            <p:ph type="subTitle" idx="1"/>
          </p:nvPr>
        </p:nvSpPr>
        <p:spPr>
          <a:xfrm>
            <a:off x="311785" y="2834005"/>
            <a:ext cx="8520430" cy="7924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9pPr>
          </a:lstStyle>
          <a:p>
            <a:pPr/>
          </a:p>
        </p:txBody>
      </p:sp>
      <p:sp>
        <p:nvSpPr>
          <p:cNvPr id="4" name="Google Shape;12;p2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C5345A8-E6D1-06B3-9FEB-10E60BA56945}" type="slidenum">
              <a:rPr lang="en-us" cap="none"/>
              <a:t/>
            </a:fld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itazio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3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AEAAFwBAAAANgAAcxsAABAAAAAmAAAACAAAAL2wAAD/HwAA"/>
              </a:ext>
            </a:extLst>
          </p:cNvSpPr>
          <p:nvPr>
            <p:ph idx="1"/>
          </p:nvPr>
        </p:nvSpPr>
        <p:spPr>
          <a:xfrm>
            <a:off x="320040" y="220980"/>
            <a:ext cx="8458200" cy="4241165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marR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A59482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3E4543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E4543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1498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2286000" marR="0" indent="-27305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 pitchFamily="2" charset="0"/>
              <a:buChar char="►"/>
              <a:defRPr sz="1400" b="0" i="0" u="none" strike="noStrike" cap="none">
                <a:solidFill>
                  <a:srgbClr val="000000"/>
                </a:solidFill>
                <a:latin typeface="Source Sans Pro" pitchFamily="2" charset="0"/>
                <a:ea typeface="Arial" pitchFamily="2" charset="0"/>
                <a:cs typeface="Arial" pitchFamily="2" charset="0"/>
              </a:defRPr>
            </a:lvl5pPr>
            <a:lvl6pPr marL="2743200" marR="0" indent="-27305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 pitchFamily="2" charset="0"/>
              <a:buChar char="►"/>
              <a:defRPr sz="1400" b="0" i="0" u="none" strike="noStrike" cap="none">
                <a:solidFill>
                  <a:srgbClr val="000000"/>
                </a:solidFill>
                <a:latin typeface="Source Sans Pro" pitchFamily="2" charset="0"/>
                <a:ea typeface="Arial" pitchFamily="2" charset="0"/>
                <a:cs typeface="Arial" pitchFamily="2" charset="0"/>
              </a:defRPr>
            </a:lvl6pPr>
            <a:lvl7pPr marL="3200400" marR="0" indent="-27305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 pitchFamily="2" charset="0"/>
              <a:buChar char="►"/>
              <a:defRPr sz="1400" b="0" i="0" u="none" strike="noStrike" cap="none">
                <a:solidFill>
                  <a:srgbClr val="000000"/>
                </a:solidFill>
                <a:latin typeface="Source Sans Pro" pitchFamily="2" charset="0"/>
                <a:ea typeface="Arial" pitchFamily="2" charset="0"/>
                <a:cs typeface="Arial" pitchFamily="2" charset="0"/>
              </a:defRPr>
            </a:lvl7pPr>
            <a:lvl8pPr marL="3657600" marR="0" indent="-27305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 pitchFamily="2" charset="0"/>
              <a:buChar char="►"/>
              <a:defRPr sz="1400" b="0" i="0" u="none" strike="noStrike" cap="none">
                <a:solidFill>
                  <a:srgbClr val="000000"/>
                </a:solidFill>
                <a:latin typeface="Source Sans Pro" pitchFamily="2" charset="0"/>
                <a:ea typeface="Arial" pitchFamily="2" charset="0"/>
                <a:cs typeface="Arial" pitchFamily="2" charset="0"/>
              </a:defRPr>
            </a:lvl8pPr>
            <a:lvl9pPr marL="4114800" marR="0" indent="-27305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 pitchFamily="2" charset="0"/>
              <a:buChar char="►"/>
              <a:defRPr sz="1400" b="0" i="0" u="none" strike="noStrike" cap="none">
                <a:solidFill>
                  <a:srgbClr val="000000"/>
                </a:solidFill>
                <a:latin typeface="Source Sans Pro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52;p13"/>
          <p:cNvSpPr>
            <a:spLocks noGrp="1" noChangeArrowheads="1"/>
            <a:extLst>
              <a:ext uri="smNativeData">
                <pr:smNativeData xmlns:pr="smNativeData" xmlns="smNativeData" val="SMDATA_15_5mQPYxMAAAAlAAAAZAAAAA0AAAAAbAAAAGwAAABsAAAAb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hEAABYdAAB9NAAAxR4AABAAAAAmAAAACAAAAD2wAAD/HwAA"/>
              </a:ext>
            </a:extLst>
          </p:cNvSpPr>
          <p:nvPr>
            <p:ph type="dt" idx="10"/>
          </p:nvPr>
        </p:nvSpPr>
        <p:spPr>
          <a:xfrm>
            <a:off x="2843530" y="4728210"/>
            <a:ext cx="5688965" cy="273685"/>
          </a:xfrm>
          <a:noFill/>
          <a:ln>
            <a:noFill/>
          </a:ln>
        </p:spPr>
        <p:txBody>
          <a:bodyPr vert="horz" wrap="square" lIns="68580" tIns="68580" rIns="68580" bIns="68580" numCol="1" spcCol="215900" anchor="t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700" b="1" i="0" u="none" strike="noStrike" cap="none">
                <a:solidFill>
                  <a:srgbClr val="A59482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1pPr>
            <a:lvl2pPr marL="3429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6858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0287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3716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17145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0574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24003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27432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53;p13"/>
          <p:cNvSpPr>
            <a:spLocks noGrp="1" noChangeArrowheads="1"/>
            <a:extLst>
              <a:ext uri="smNativeData">
                <pr:smNativeData xmlns:pr="smNativeData" xmlns="smNativeData" val="SMDATA_15_5mQPYxMAAAAlAAAAZAAAAA0AAAAAbAAAAGwAAABsAAAAb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hEAAMAdAAB9NAAAcB8AABAAAAAmAAAACAAAAD2wAAD/HwAA"/>
              </a:ext>
            </a:extLst>
          </p:cNvSpPr>
          <p:nvPr>
            <p:ph type="ftr" idx="11"/>
          </p:nvPr>
        </p:nvSpPr>
        <p:spPr>
          <a:xfrm>
            <a:off x="2843530" y="4836160"/>
            <a:ext cx="5688965" cy="274320"/>
          </a:xfrm>
          <a:noFill/>
          <a:ln>
            <a:noFill/>
          </a:ln>
        </p:spPr>
        <p:txBody>
          <a:bodyPr vert="horz" wrap="square" lIns="68580" tIns="68580" rIns="68580" bIns="68580" numCol="1" spcCol="215900" anchor="t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700" b="0" i="0" u="none" strike="noStrike" cap="none">
                <a:solidFill>
                  <a:schemeClr val="accent6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1pPr>
            <a:lvl2pPr marL="3429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6858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0287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3716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17145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20574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24003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2743200" marR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Google Shape;54;p13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E6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zQAADgdAAADOAAApB8AABAAAAAmAAAACAAAAD2wAAAAAAAA"/>
              </a:ext>
            </a:extLst>
          </p:cNvSpPr>
          <p:nvPr>
            <p:ph type="sldNum" idx="12"/>
          </p:nvPr>
        </p:nvSpPr>
        <p:spPr>
          <a:xfrm>
            <a:off x="8556625" y="4749800"/>
            <a:ext cx="548640" cy="39370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  <a:defRPr cap="none">
                <a:solidFill>
                  <a:srgbClr val="A59482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1pPr>
            <a:lvl2pPr>
              <a:buNone/>
              <a:defRPr cap="none">
                <a:solidFill>
                  <a:srgbClr val="A59482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2pPr>
            <a:lvl3pPr>
              <a:buNone/>
              <a:defRPr cap="none">
                <a:solidFill>
                  <a:srgbClr val="A59482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3pPr>
            <a:lvl4pPr>
              <a:buNone/>
              <a:defRPr cap="none">
                <a:solidFill>
                  <a:srgbClr val="A59482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4pPr>
            <a:lvl5pPr>
              <a:buNone/>
              <a:defRPr cap="none">
                <a:solidFill>
                  <a:srgbClr val="A59482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5pPr>
            <a:lvl6pPr>
              <a:buNone/>
              <a:defRPr cap="none">
                <a:solidFill>
                  <a:srgbClr val="A59482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6pPr>
            <a:lvl7pPr>
              <a:buNone/>
              <a:defRPr cap="none">
                <a:solidFill>
                  <a:srgbClr val="A59482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7pPr>
            <a:lvl8pPr>
              <a:buNone/>
              <a:defRPr cap="none">
                <a:solidFill>
                  <a:srgbClr val="A59482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8pPr>
            <a:lvl9pPr>
              <a:buNone/>
              <a:defRPr cap="none">
                <a:solidFill>
                  <a:srgbClr val="A59482"/>
                </a:solidFill>
                <a:latin typeface="Open San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C5368F2-BCD1-069E-9FEB-4ACB26A5691F}" type="slidenum">
              <a:rPr lang="en-us" cap="none"/>
              <a:t/>
            </a:fld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E1Lm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DsNAABVNgAAaRIAABAAAAAmAAAACAAAAL2wAAAAAAAA"/>
              </a:ext>
            </a:extLst>
          </p:cNvSpPr>
          <p:nvPr>
            <p:ph type="title"/>
          </p:nvPr>
        </p:nvSpPr>
        <p:spPr>
          <a:xfrm>
            <a:off x="311785" y="2150745"/>
            <a:ext cx="8520430" cy="84201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9pPr>
          </a:lstStyle>
          <a:p>
            <a:pPr/>
          </a:p>
        </p:txBody>
      </p:sp>
      <p:sp>
        <p:nvSpPr>
          <p:cNvPr id="3" name="Google Shape;15;p3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C53468B-C5D1-06B0-9FEB-33E508A56966}" type="slidenum">
              <a:rPr lang="en-us" cap="none"/>
              <a:t>‹N›</a:t>
            </a:fld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5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0CAABVNgAAQwY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2;p5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BcHAACGGgAAGxwAABAAAAAmAAAACAAAAD2wAAAAAAAA"/>
              </a:ext>
            </a:extLst>
          </p:cNvSpPr>
          <p:nvPr>
            <p:ph idx="1"/>
          </p:nvPr>
        </p:nvSpPr>
        <p:spPr>
          <a:xfrm>
            <a:off x="311785" y="1152525"/>
            <a:ext cx="3999865" cy="34163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23;p5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0AABcHAABVNgAAGxwAABAAAAAmAAAACAAAAD2wAAAAAAAA"/>
              </a:ext>
            </a:extLst>
          </p:cNvSpPr>
          <p:nvPr>
            <p:ph idx="2"/>
          </p:nvPr>
        </p:nvSpPr>
        <p:spPr>
          <a:xfrm>
            <a:off x="4832350" y="1152525"/>
            <a:ext cx="3999865" cy="34163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5" name="Google Shape;24;p5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C531CA8-E6D1-06EA-9FEB-10BF52A56945}" type="slidenum">
              <a:rPr lang="en-us" cap="none"/>
              <a:t>‹N›</a:t>
            </a:fld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7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C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GsDAAAxEwAAEQgAABAAAAAmAAAACAAAAL2wAAAAAAAA"/>
              </a:ext>
            </a:extLst>
          </p:cNvSpPr>
          <p:nvPr>
            <p:ph type="title"/>
          </p:nvPr>
        </p:nvSpPr>
        <p:spPr>
          <a:xfrm>
            <a:off x="311785" y="555625"/>
            <a:ext cx="2807970" cy="75565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4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4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4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4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4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4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4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400" cap="none"/>
            </a:lvl9pPr>
          </a:lstStyle>
          <a:p>
            <a:pPr/>
          </a:p>
        </p:txBody>
      </p:sp>
      <p:sp>
        <p:nvSpPr>
          <p:cNvPr id="3" name="Google Shape;30;p7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IwIAAAxEwAAGxwAABAAAAAmAAAACAAAAD2wAAAAAAAA"/>
              </a:ext>
            </a:extLst>
          </p:cNvSpPr>
          <p:nvPr>
            <p:ph idx="1"/>
          </p:nvPr>
        </p:nvSpPr>
        <p:spPr>
          <a:xfrm>
            <a:off x="311785" y="1389380"/>
            <a:ext cx="2807970" cy="31794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1pPr>
            <a:lvl2pPr marL="914400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31;p7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C531CB5-FBD1-06EA-9FEB-0DBF52A56958}" type="slidenum">
              <a:rPr lang="en-us" cap="none"/>
              <a:t>‹N›</a:t>
            </a:fld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8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AMAAMUCAAAwKgAA7xsAABAAAAAmAAAACAAAAL2wAAAAAAAA"/>
              </a:ext>
            </a:extLst>
          </p:cNvSpPr>
          <p:nvPr>
            <p:ph type="title"/>
          </p:nvPr>
        </p:nvSpPr>
        <p:spPr>
          <a:xfrm>
            <a:off x="490220" y="450215"/>
            <a:ext cx="6367780" cy="409067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48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8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8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8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8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8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8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8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800" cap="none"/>
            </a:lvl9pPr>
          </a:lstStyle>
          <a:p>
            <a:pPr/>
          </a:p>
        </p:txBody>
      </p:sp>
      <p:sp>
        <p:nvSpPr>
          <p:cNvPr id="3" name="Google Shape;34;p8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C53319C-D2D1-06C7-9FEB-24927FA56971}" type="slidenum">
              <a:rPr lang="en-us" cap="none"/>
              <a:t>‹N›</a:t>
            </a:fld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9"/>
          <p:cNvSpPr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u7uAAAAAAEAAAAAAAAAAAAAAAAAAAAAAAAAAAAAAAAAAAAAAAAAAAAAAAJ/f38AAAAAA8zMzADAwP8Af39/AAAAAAAAAAAAAAAAAAAAAAAAAAAAIQAAABgAAAAUAAAAIBwAAAAAAABAOAAApB8AABAAAAAmAAAACAAAAP//////////"/>
              </a:ext>
            </a:extLst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7;p9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C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EAAJYHAACFGgAAtBAAABAAAAAmAAAACAAAAL2wAAAAAAAA"/>
              </a:ext>
            </a:extLst>
          </p:cNvSpPr>
          <p:nvPr>
            <p:ph type="title"/>
          </p:nvPr>
        </p:nvSpPr>
        <p:spPr>
          <a:xfrm>
            <a:off x="265430" y="1233170"/>
            <a:ext cx="4045585" cy="148209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9pPr>
          </a:lstStyle>
          <a:p>
            <a:pPr/>
          </a:p>
        </p:txBody>
      </p:sp>
      <p:sp>
        <p:nvSpPr>
          <p:cNvPr id="4" name="Google Shape;38;p9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EAAD4RAACFGgAA1xgAABAAAAAmAAAACAAAAD2wAAAAAAAA"/>
              </a:ext>
            </a:extLst>
          </p:cNvSpPr>
          <p:nvPr>
            <p:ph type="subTitle" idx="1"/>
          </p:nvPr>
        </p:nvSpPr>
        <p:spPr>
          <a:xfrm>
            <a:off x="265430" y="2802890"/>
            <a:ext cx="4045585" cy="123507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9pPr>
          </a:lstStyle>
          <a:p>
            <a:pPr/>
          </a:p>
        </p:txBody>
      </p:sp>
      <p:sp>
        <p:nvSpPr>
          <p:cNvPr id="5" name="Google Shape;39;p9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x4AAHQEAAD9NQAALxsAABAAAAAmAAAACAAAAL2wAAAAAAAA"/>
              </a:ext>
            </a:extLst>
          </p:cNvSpPr>
          <p:nvPr>
            <p:ph idx="2"/>
          </p:nvPr>
        </p:nvSpPr>
        <p:spPr>
          <a:xfrm>
            <a:off x="4939665" y="723900"/>
            <a:ext cx="3836670" cy="369506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6" name="Google Shape;40;p9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C530019-57D1-06F6-9FEB-A1A34EA569F4}" type="slidenum">
              <a:rPr lang="en-us" cap="none"/>
              <a:t>‹N›</a:t>
            </a:fld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10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AYaAADSJgAAvx0AABAAAAAmAAAACAAAAL2wAAAAAAAA"/>
              </a:ext>
            </a:extLst>
          </p:cNvSpPr>
          <p:nvPr>
            <p:ph idx="1"/>
          </p:nvPr>
        </p:nvSpPr>
        <p:spPr>
          <a:xfrm>
            <a:off x="311785" y="4230370"/>
            <a:ext cx="5998845" cy="60515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pPr/>
          </a:p>
        </p:txBody>
      </p:sp>
      <p:sp>
        <p:nvSpPr>
          <p:cNvPr id="3" name="Google Shape;43;p10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C531C10-5ED1-06EA-9FEB-A8BF52A569FD}" type="slidenum">
              <a:rPr lang="en-us" cap="none"/>
              <a:t>‹N›</a:t>
            </a:fld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11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C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M4GAABVNgAA4hIAABAAAAAmAAAACAAAAL2wAAAAAAAA"/>
              </a:ext>
            </a:extLst>
          </p:cNvSpPr>
          <p:nvPr>
            <p:ph type="title"/>
          </p:nvPr>
        </p:nvSpPr>
        <p:spPr>
          <a:xfrm>
            <a:off x="311785" y="1106170"/>
            <a:ext cx="8520430" cy="19634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9pPr>
          </a:lstStyle>
          <a:p>
            <a:pPr/>
            <a:r>
              <a:t>xx%</a:t>
            </a:r>
          </a:p>
        </p:txBody>
      </p:sp>
      <p:sp>
        <p:nvSpPr>
          <p:cNvPr id="3" name="Google Shape;46;p11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GQTAABVNgAAZRsAABAAAAAmAAAACAAAAD2wAAAAAAAA"/>
              </a:ext>
            </a:extLst>
          </p:cNvSpPr>
          <p:nvPr>
            <p:ph idx="1"/>
          </p:nvPr>
        </p:nvSpPr>
        <p:spPr>
          <a:xfrm>
            <a:off x="311785" y="3152140"/>
            <a:ext cx="8520430" cy="130111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4" name="Google Shape;47;p11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C5354B7-F9D1-06A2-9FEB-0FF71AA5695A}" type="slidenum">
              <a:rPr lang="en-us" cap="none"/>
              <a:t>‹N›</a:t>
            </a:fld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2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C537AAA-E4D1-068C-9FEB-12D934A56947}" type="slidenum">
              <a:rPr lang="en-us" cap="none"/>
              <a:t>‹N›</a:t>
            </a:fld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imple-light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0CAABVNgAAQwYAABAAAAAmAAAACAAAAL2/AAD/HwAA"/>
              </a:ext>
            </a:extLst>
          </p:cNvSpPr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BcHAABVNgAAGxwAABAAAAAmAAAACAAAAL2/AAD/HwAA"/>
              </a:ext>
            </a:extLst>
          </p:cNvSpPr>
          <p:nvPr>
            <p:ph type="body" idx="1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sz="1800" cap="none">
                <a:solidFill>
                  <a:srgbClr val="595959"/>
                </a:solidFill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 cap="none">
                <a:solidFill>
                  <a:srgbClr val="595959"/>
                </a:solidFill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 cap="none">
                <a:solidFill>
                  <a:srgbClr val="595959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 cap="none">
                <a:solidFill>
                  <a:srgbClr val="595959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 cap="none">
                <a:solidFill>
                  <a:srgbClr val="595959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 cap="none">
                <a:solidFill>
                  <a:srgbClr val="595959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 cap="none">
                <a:solidFill>
                  <a:srgbClr val="595959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 cap="none">
                <a:solidFill>
                  <a:srgbClr val="595959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Char char="■"/>
              <a:defRPr cap="none">
                <a:solidFill>
                  <a:srgbClr val="595959"/>
                </a:solidFill>
              </a:defRPr>
            </a:lvl9pPr>
          </a:lstStyle>
          <a:p>
            <a:pPr/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L2/AAD/HwAA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r">
              <a:buNone/>
              <a:defRPr sz="1000" cap="none">
                <a:solidFill>
                  <a:srgbClr val="595959"/>
                </a:solidFill>
              </a:defRPr>
            </a:lvl1pPr>
            <a:lvl2pPr algn="r">
              <a:buNone/>
              <a:defRPr sz="1000" cap="none">
                <a:solidFill>
                  <a:srgbClr val="595959"/>
                </a:solidFill>
              </a:defRPr>
            </a:lvl2pPr>
            <a:lvl3pPr algn="r">
              <a:buNone/>
              <a:defRPr sz="1000" cap="none">
                <a:solidFill>
                  <a:srgbClr val="595959"/>
                </a:solidFill>
              </a:defRPr>
            </a:lvl3pPr>
            <a:lvl4pPr algn="r">
              <a:buNone/>
              <a:defRPr sz="1000" cap="none">
                <a:solidFill>
                  <a:srgbClr val="595959"/>
                </a:solidFill>
              </a:defRPr>
            </a:lvl4pPr>
            <a:lvl5pPr algn="r">
              <a:buNone/>
              <a:defRPr sz="1000" cap="none">
                <a:solidFill>
                  <a:srgbClr val="595959"/>
                </a:solidFill>
              </a:defRPr>
            </a:lvl5pPr>
            <a:lvl6pPr algn="r">
              <a:buNone/>
              <a:defRPr sz="1000" cap="none">
                <a:solidFill>
                  <a:srgbClr val="595959"/>
                </a:solidFill>
              </a:defRPr>
            </a:lvl6pPr>
            <a:lvl7pPr algn="r">
              <a:buNone/>
              <a:defRPr sz="1000" cap="none">
                <a:solidFill>
                  <a:srgbClr val="595959"/>
                </a:solidFill>
              </a:defRPr>
            </a:lvl7pPr>
            <a:lvl8pPr algn="r">
              <a:buNone/>
              <a:defRPr sz="1000" cap="none">
                <a:solidFill>
                  <a:srgbClr val="595959"/>
                </a:solidFill>
              </a:defRPr>
            </a:lvl8pPr>
            <a:lvl9pPr algn="r">
              <a:buNone/>
              <a:defRPr sz="1000" cap="none">
                <a:solidFill>
                  <a:srgbClr val="595959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C53759D-D3D1-0683-9FEB-25D63BA56970}" type="slidenum">
              <a:rPr lang="en-us" cap="none"/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/>
          <p:cNvSpPr>
            <a:extLst>
              <a:ext uri="smNativeData">
                <pr:smNativeData xmlns:pr="smNativeData" xmlns="smNativeData" val="SMDATA_15_5mQPYxMAAAAlAAAAZAAAAA0AAAAAkAAAAJAAAACQAAAAkAAAAAAAAAABAAAAAAAAAAEAAABQAAAAAAAAAAAA4D8AAAAAAADgPwAAAAAAAOA/AAAAAAAA4D8AAAAAAADgPwAAAAAAAOA/AAAAAAAA4D8AAAAAAADgPwAAAAAAAOA/AAAAAAAA4D8CAAAAjAAAAAEAAAADAAAAk7RdAEC55gAAAAAAAAAAAAAAAAAAAAAAAAAAAAAAAAAAAAAAeAAAAAEAAABAAAAAnf///5z///+G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7RdAEC55gAAAAAAAAAAAAAAAAAAAAAAAAAAAAAAAAAAAAAAAAAAAAAAAAJ/f38AWVlZA8zMzADAwP8Af39/AAAAAAAAAAAAAAAAAAAAAAAAAAAAIQAAABgAAAAUAAAAZwAAAGcAAADINwAAPB8AABAAAAAmAAAACAAAAP//////////"/>
              </a:ext>
            </a:extLst>
          </p:cNvSpPr>
          <p:nvPr/>
        </p:nvSpPr>
        <p:spPr>
          <a:xfrm>
            <a:off x="65405" y="65405"/>
            <a:ext cx="9002395" cy="5012055"/>
          </a:xfrm>
          <a:prstGeom prst="rect">
            <a:avLst/>
          </a:prstGeom>
          <a:gradFill flip="none" rotWithShape="0">
            <a:gsLst>
              <a:gs pos="0">
                <a:srgbClr val="93B45D"/>
              </a:gs>
              <a:gs pos="100000">
                <a:srgbClr val="40B9E6"/>
              </a:gs>
            </a:gsLst>
            <a:lin ang="13560000" scaled="0"/>
            <a:tileRect/>
          </a:gra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Google Shape;61;p14" descr="treewhite400.png"/>
          <p:cNvPicPr>
            <a:extLst>
              <a:ext uri="smNativeData">
                <pr:smNativeData xmlns:pr="smNativeData" xmlns="smNativeData" val="SMDATA_17_5mQPY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zTnei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FEnAAD8EQAAyDcAAHQ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923540"/>
            <a:ext cx="2676525" cy="26771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62;p14"/>
          <p:cNvSpPr>
            <a:extLst>
              <a:ext uri="smNativeData">
                <pr:smNativeData xmlns:pr="smNativeData" xmlns="smNativeData" val="SMDATA_15_5mQPYxMAAAAlAAAAZAAAAA0AAAAAbAAAAGwAAABsAAAAb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2wIAAJ4JAABXMwAAMhsAABAAAAAmAAAACAAAAP//////////"/>
              </a:ext>
            </a:extLst>
          </p:cNvSpPr>
          <p:nvPr/>
        </p:nvSpPr>
        <p:spPr>
          <a:xfrm>
            <a:off x="464185" y="1563370"/>
            <a:ext cx="7881620" cy="2857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68580" rIns="68580" bIns="6858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none">
                <a:solidFill>
                  <a:srgbClr val="FFFFFF"/>
                </a:solidFill>
                <a:latin typeface="Montserrat Light" pitchFamily="2" charset="77"/>
                <a:ea typeface="Montserrat Light" pitchFamily="2" charset="77"/>
                <a:cs typeface="Montserrat Light" pitchFamily="2" charset="77"/>
              </a:rPr>
              <a:t>tree </a:t>
            </a:r>
            <a:r>
              <a:rPr lang="en-us" sz="3000" cap="none">
                <a:solidFill>
                  <a:srgbClr val="FFFFFF"/>
                </a:solidFill>
                <a:latin typeface="Montserrat SemiBold" pitchFamily="2" charset="77"/>
                <a:ea typeface="Montserrat SemiBold" pitchFamily="2" charset="77"/>
                <a:cs typeface="Montserrat SemiBold" pitchFamily="2" charset="77"/>
              </a:rPr>
              <a:t>school</a:t>
            </a:r>
            <a:endParaRPr sz="3000" cap="none">
              <a:solidFill>
                <a:srgbClr val="FFFFFF"/>
              </a:solidFill>
              <a:latin typeface="Montserrat SemiBold" pitchFamily="2" charset="77"/>
              <a:ea typeface="Montserrat SemiBold" pitchFamily="2" charset="77"/>
              <a:cs typeface="Montserrat SemiBold" pitchFamily="2" charset="77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600" cap="none">
              <a:solidFill>
                <a:srgbClr val="FFFFFF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cap="none">
                <a:solidFill>
                  <a:srgbClr val="FFFFFF"/>
                </a:solidFill>
                <a:latin typeface="Open Sans Light" pitchFamily="0" charset="0"/>
                <a:ea typeface="Open Sans Light" pitchFamily="0" charset="0"/>
                <a:cs typeface="Open Sans Light" pitchFamily="0" charset="0"/>
              </a:rPr>
              <a:t>Modulo 1</a:t>
            </a:r>
            <a:endParaRPr lang="it-it" sz="1600" cap="none">
              <a:solidFill>
                <a:srgbClr val="FFFFFF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cap="none">
                <a:solidFill>
                  <a:srgbClr val="FFFFFF"/>
                </a:solidFill>
                <a:latin typeface="Open Sans Light" pitchFamily="0" charset="0"/>
                <a:ea typeface="Open Sans Light" pitchFamily="0" charset="0"/>
                <a:cs typeface="Open Sans Light" pitchFamily="0" charset="0"/>
              </a:rPr>
              <a:t>Esercizi</a:t>
            </a:r>
            <a:endParaRPr lang="it-it" sz="1100" cap="none">
              <a:solidFill>
                <a:srgbClr val="FFFFFF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100" cap="none">
              <a:solidFill>
                <a:srgbClr val="FFFFFF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i="1" cap="none">
                <a:solidFill>
                  <a:srgbClr val="FFFFFF"/>
                </a:solidFill>
                <a:latin typeface="Open Sans Light" pitchFamily="0" charset="0"/>
                <a:ea typeface="Open Sans Light" pitchFamily="0" charset="0"/>
                <a:cs typeface="Open Sans Light" pitchFamily="0" charset="0"/>
              </a:rPr>
              <a:t>Melvin Massotti</a:t>
            </a:r>
            <a:endParaRPr sz="1100" i="1" cap="none">
              <a:solidFill>
                <a:srgbClr val="FFFFFF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700" cap="none">
              <a:solidFill>
                <a:srgbClr val="FFFFFF"/>
              </a:solidFill>
              <a:latin typeface="Montserrat Medium" pitchFamily="2" charset="77"/>
              <a:ea typeface="Montserrat Medium" pitchFamily="2" charset="77"/>
              <a:cs typeface="Montserrat Medium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700" cap="none">
              <a:solidFill>
                <a:srgbClr val="FFFFFF"/>
              </a:solidFill>
              <a:latin typeface="Montserrat Medium" pitchFamily="2" charset="77"/>
              <a:ea typeface="Montserrat Medium" pitchFamily="2" charset="77"/>
              <a:cs typeface="Montserrat Medium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Medium" pitchFamily="2" charset="77"/>
              <a:ea typeface="Montserrat Medium" pitchFamily="2" charset="77"/>
              <a:cs typeface="Montserrat Medium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Montserrat Medium" pitchFamily="2" charset="77"/>
              <a:ea typeface="Montserrat Medium" pitchFamily="2" charset="77"/>
              <a:cs typeface="Montserrat Medium" pitchFamily="2" charset="77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 cap="none">
              <a:solidFill>
                <a:srgbClr val="FFFFFF"/>
              </a:solidFill>
              <a:latin typeface="Raleway Thin" pitchFamily="2" charset="77"/>
              <a:ea typeface="Raleway Thin" pitchFamily="2" charset="77"/>
              <a:cs typeface="Raleway Thin" pitchFamily="2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7"/>
          <p:cNvSpPr>
            <a:extLst>
              <a:ext uri="smNativeData">
                <pr:smNativeData xmlns:pr="smNativeData" xmlns="smNativeData" val="SMDATA_15_5mQPYxMAAAAlAAAAZAAAAA0AAAAAbAAAAGwAAABsAAAAb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vgQAAEsBAADpMwAAnQQAABAAAAAmAAAACAAAAP//////////"/>
              </a:ext>
            </a:extLst>
          </p:cNvSpPr>
          <p:nvPr/>
        </p:nvSpPr>
        <p:spPr>
          <a:xfrm>
            <a:off x="770890" y="210185"/>
            <a:ext cx="7667625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68580" rIns="68580" bIns="68580" numCol="1" spcCol="215900" anchor="ctr"/>
          <a:lstStyle/>
          <a:p>
            <a:pPr/>
            <a:r>
              <a:rPr lang="it-it" sz="1800" b="1" cap="none">
                <a:solidFill>
                  <a:srgbClr val="40B9E6"/>
                </a:solidFill>
                <a:latin typeface="Montserrat" pitchFamily="2" charset="77"/>
                <a:ea typeface="Montserrat" pitchFamily="2" charset="77"/>
                <a:cs typeface="Montserrat" pitchFamily="2" charset="77"/>
              </a:rPr>
              <a:t>Esercizio 1: operatori aritmetici</a:t>
            </a:r>
            <a:endParaRPr lang="it-it" sz="1800" cap="none">
              <a:solidFill>
                <a:srgbClr val="40B9E6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</p:txBody>
      </p:sp>
      <p:sp>
        <p:nvSpPr>
          <p:cNvPr id="3" name="Google Shape;88;p17"/>
          <p:cNvSpPr>
            <a:extLst>
              <a:ext uri="smNativeData">
                <pr:smNativeData xmlns:pr="smNativeData" xmlns="smNativeData" val="SMDATA_15_5mQPYxMAAAAlAAAAZAAAAA0AAAAAbAAAAGwAAABsAAAAbAAAAAAAAAABAAAAAAAAAAEAAABQAAAAAAAAAAAA4D8AAAAAAADgPwAAAAAAAOA/AAAAAAAA4D8AAAAAAADgPwAAAAAAAOA/AAAAAAAA4D8AAAAAAADgPwAAAAAAAOA/AAAAAAAA4D8CAAAAjAAAAAEAAAADAAAAk7RdAEC55gAAAAAAAAAAAAAAAAAAAAAAAAAAAAAAAAAAAAAAeAAAAAEAAABAAAAAnf///5z///+G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7RdAEC55gAAAAAAAAAAAAAAAAAAAAAAAAAAAAAAAAAAAAAAAAAAAAAAAAJ/f38AWVlZA8zMzADAwP8Af39/AAAAAAAAAAAAAAAAAAAAAAAAAAAAIQAAABgAAAAUAAAAtAIAAAAAAAC+AwAAnQQAABAAAAAmAAAACAAAAP//////////"/>
              </a:ext>
            </a:extLst>
          </p:cNvSpPr>
          <p:nvPr/>
        </p:nvSpPr>
        <p:spPr>
          <a:xfrm>
            <a:off x="439420" y="0"/>
            <a:ext cx="168910" cy="749935"/>
          </a:xfrm>
          <a:prstGeom prst="rect">
            <a:avLst/>
          </a:prstGeom>
          <a:gradFill flip="none" rotWithShape="0">
            <a:gsLst>
              <a:gs pos="0">
                <a:srgbClr val="93B45D"/>
              </a:gs>
              <a:gs pos="100000">
                <a:srgbClr val="40B9E6"/>
              </a:gs>
            </a:gsLst>
            <a:lin ang="13560000" scaled="0"/>
            <a:tileRect/>
          </a:gradFill>
          <a:ln>
            <a:noFill/>
          </a:ln>
          <a:effectLst/>
        </p:spPr>
        <p:txBody>
          <a:bodyPr vert="horz" wrap="square" lIns="68580" tIns="68580" rIns="68580" bIns="6858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 cap="none"/>
          </a:p>
        </p:txBody>
      </p:sp>
      <p:sp>
        <p:nvSpPr>
          <p:cNvPr id="4" name="Google Shape;89;p17"/>
          <p:cNvSpPr>
            <a:extLst>
              <a:ext uri="smNativeData">
                <pr:smNativeData xmlns:pr="smNativeData" xmlns="smNativeData" val="SMDATA_15_5mQPYxMAAAAlAAAAZAAAAA0AAAAAwAAAAMAAAADAAAAAw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L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TMAAFAdAABAOAAAqx4AABAAAAAmAAAACAAAAP//////////"/>
              </a:ext>
            </a:extLst>
          </p:cNvSpPr>
          <p:nvPr/>
        </p:nvSpPr>
        <p:spPr>
          <a:xfrm>
            <a:off x="8438515" y="4765040"/>
            <a:ext cx="705485" cy="220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20" tIns="121920" rIns="121920" bIns="12192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3C534E35-7BD1-06B8-9FEB-8DED00A569D8}" type="slidenum">
              <a:rPr lang="en-us" sz="1000" cap="none">
                <a:solidFill>
                  <a:srgbClr val="AB8C7F"/>
                </a:solidFill>
                <a:latin typeface="Open Sans Light" pitchFamily="0" charset="0"/>
                <a:ea typeface="Open Sans Light" pitchFamily="0" charset="0"/>
                <a:cs typeface="Open Sans Light" pitchFamily="0" charset="0"/>
              </a:rPr>
              <a:t>2</a:t>
            </a:fld>
            <a:endParaRPr sz="1000" cap="none">
              <a:solidFill>
                <a:srgbClr val="AB8C7F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</p:txBody>
      </p:sp>
      <p:sp>
        <p:nvSpPr>
          <p:cNvPr id="5" name="Google Shape;90;p17"/>
          <p:cNvSpPr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QwUAAIoWAABdDQAAUxwAABAAAAAmAAAACAAAAP//////////"/>
              </a:ext>
            </a:extLst>
          </p:cNvSpPr>
          <p:nvPr/>
        </p:nvSpPr>
        <p:spPr>
          <a:xfrm>
            <a:off x="855345" y="3663950"/>
            <a:ext cx="1316990" cy="940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</p:txBody>
      </p:sp>
      <p:pic>
        <p:nvPicPr>
          <p:cNvPr id="6" name="Google Shape;91;p17"/>
          <p:cNvPicPr>
            <a:extLst>
              <a:ext uri="smNativeData">
                <pr:smNativeData xmlns:pr="smNativeData" xmlns="smNativeData" val="SMDATA_17_5mQPY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PsAAAAdHQAA9wIAABY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" y="4732655"/>
            <a:ext cx="322580" cy="320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oogle Shape;92;p17"/>
          <p:cNvPicPr>
            <a:extLst>
              <a:ext uri="smNativeData">
                <pr:smNativeData xmlns:pr="smNativeData" xmlns="smNativeData" val="SMDATA_17_5mQPY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B/NAU+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GUDAADuHAAAYQUAAA0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" y="4702810"/>
            <a:ext cx="322580" cy="3448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asellaDiTesto 1"/>
          <p:cNvSpPr>
            <a:extLst>
              <a:ext uri="smNativeData">
                <pr:smNativeData xmlns:pr="smNativeData" xmlns="smNativeData" val="SMDATA_15_5mQPYxMAAAAlAAAAZAAAAE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B/f38AWVlZA8zMzADAwP8Af39/AAAAAAAAAAAAAAAAAAAAAAAAAAAAIQAAABgAAAAUAAAAvgMAAMoGAADpMwAAOg8AAAAgAAAmAAAACAAAAP//////////"/>
              </a:ext>
            </a:extLst>
          </p:cNvSpPr>
          <p:nvPr/>
        </p:nvSpPr>
        <p:spPr>
          <a:xfrm>
            <a:off x="608330" y="1103630"/>
            <a:ext cx="7830185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Scrivere un programma Java che permetta all’utente di inserire due numeri interi e, successivamente, stampi a video il risultato di addizione, sottrazione, moltiplicazione e divisione tra i due numeri.</a:t>
            </a:r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/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u="sng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/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7"/>
          <p:cNvSpPr>
            <a:extLst>
              <a:ext uri="smNativeData">
                <pr:smNativeData xmlns:pr="smNativeData" xmlns="smNativeData" val="SMDATA_15_5mQPYxMAAAAlAAAAZAAAAA0AAAAAbAAAAGwAAABsAAAAb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vgQAAEsBAADpMwAAnQQAABAAAAAmAAAACAAAAP//////////"/>
              </a:ext>
            </a:extLst>
          </p:cNvSpPr>
          <p:nvPr/>
        </p:nvSpPr>
        <p:spPr>
          <a:xfrm>
            <a:off x="770890" y="210185"/>
            <a:ext cx="7667625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68580" rIns="68580" bIns="68580" numCol="1" spcCol="215900" anchor="ctr"/>
          <a:lstStyle/>
          <a:p>
            <a:pPr/>
            <a:r>
              <a:rPr lang="it-it" sz="1800" b="1" cap="none">
                <a:solidFill>
                  <a:srgbClr val="40B9E6"/>
                </a:solidFill>
                <a:latin typeface="Montserrat" pitchFamily="2" charset="77"/>
                <a:ea typeface="Montserrat" pitchFamily="2" charset="77"/>
                <a:cs typeface="Montserrat" pitchFamily="2" charset="77"/>
              </a:rPr>
              <a:t>Esercizio 2: pari e dispari</a:t>
            </a:r>
            <a:endParaRPr lang="it-it" sz="1800" cap="none">
              <a:solidFill>
                <a:srgbClr val="40B9E6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</p:txBody>
      </p:sp>
      <p:sp>
        <p:nvSpPr>
          <p:cNvPr id="3" name="Google Shape;88;p17"/>
          <p:cNvSpPr>
            <a:extLst>
              <a:ext uri="smNativeData">
                <pr:smNativeData xmlns:pr="smNativeData" xmlns="smNativeData" val="SMDATA_15_5mQPYxMAAAAlAAAAZAAAAA0AAAAAbAAAAGwAAABsAAAAbAAAAAAAAAABAAAAAAAAAAEAAABQAAAAAAAAAAAA4D8AAAAAAADgPwAAAAAAAOA/AAAAAAAA4D8AAAAAAADgPwAAAAAAAOA/AAAAAAAA4D8AAAAAAADgPwAAAAAAAOA/AAAAAAAA4D8CAAAAjAAAAAEAAAADAAAAk7RdAEC55gAAAAAAAAAAAAAAAAAAAAAAAAAAAAAAAAAAAAAAeAAAAAEAAABAAAAAnf///5z///+G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7RdAEC55gAAAAAAAAAAAAAAAAAAAAAAAAAAAAAAAAAAAAAAAAAAAAAAAAJ/f38AWVlZA8zMzADAwP8Af39/AAAAAAAAAAAAAAAAAAAAAAAAAAAAIQAAABgAAAAUAAAAtAIAAAAAAAC+AwAAnQQAABAAAAAmAAAACAAAAP//////////"/>
              </a:ext>
            </a:extLst>
          </p:cNvSpPr>
          <p:nvPr/>
        </p:nvSpPr>
        <p:spPr>
          <a:xfrm>
            <a:off x="439420" y="0"/>
            <a:ext cx="168910" cy="749935"/>
          </a:xfrm>
          <a:prstGeom prst="rect">
            <a:avLst/>
          </a:prstGeom>
          <a:gradFill flip="none" rotWithShape="0">
            <a:gsLst>
              <a:gs pos="0">
                <a:srgbClr val="93B45D"/>
              </a:gs>
              <a:gs pos="100000">
                <a:srgbClr val="40B9E6"/>
              </a:gs>
            </a:gsLst>
            <a:lin ang="13560000" scaled="0"/>
            <a:tileRect/>
          </a:gradFill>
          <a:ln>
            <a:noFill/>
          </a:ln>
          <a:effectLst/>
        </p:spPr>
        <p:txBody>
          <a:bodyPr vert="horz" wrap="square" lIns="68580" tIns="68580" rIns="68580" bIns="6858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 cap="none"/>
          </a:p>
        </p:txBody>
      </p:sp>
      <p:sp>
        <p:nvSpPr>
          <p:cNvPr id="4" name="Google Shape;89;p17"/>
          <p:cNvSpPr>
            <a:extLst>
              <a:ext uri="smNativeData">
                <pr:smNativeData xmlns:pr="smNativeData" xmlns="smNativeData" val="SMDATA_15_5mQPYxMAAAAlAAAAZAAAAA0AAAAAwAAAAMAAAADAAAAAw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TMAAFAdAABAOAAAqx4AABAAAAAmAAAACAAAAP//////////"/>
              </a:ext>
            </a:extLst>
          </p:cNvSpPr>
          <p:nvPr/>
        </p:nvSpPr>
        <p:spPr>
          <a:xfrm>
            <a:off x="8438515" y="4765040"/>
            <a:ext cx="705485" cy="220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20" tIns="121920" rIns="121920" bIns="12192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3C5333EA-A4D1-06C5-9FEB-52907DA56907}" type="slidenum">
              <a:rPr lang="en-us" sz="1000" cap="none">
                <a:solidFill>
                  <a:srgbClr val="AB8C7F"/>
                </a:solidFill>
                <a:latin typeface="Open Sans Light" pitchFamily="0" charset="0"/>
                <a:ea typeface="Open Sans Light" pitchFamily="0" charset="0"/>
                <a:cs typeface="Open Sans Light" pitchFamily="0" charset="0"/>
              </a:rPr>
              <a:t>3</a:t>
            </a:fld>
            <a:endParaRPr sz="1000" cap="none">
              <a:solidFill>
                <a:srgbClr val="AB8C7F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</p:txBody>
      </p:sp>
      <p:sp>
        <p:nvSpPr>
          <p:cNvPr id="5" name="Google Shape;90;p17"/>
          <p:cNvSpPr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QwUAAIoWAABdDQAAUxwAABAAAAAmAAAACAAAAP//////////"/>
              </a:ext>
            </a:extLst>
          </p:cNvSpPr>
          <p:nvPr/>
        </p:nvSpPr>
        <p:spPr>
          <a:xfrm>
            <a:off x="855345" y="3663950"/>
            <a:ext cx="1316990" cy="940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</p:txBody>
      </p:sp>
      <p:pic>
        <p:nvPicPr>
          <p:cNvPr id="6" name="Google Shape;91;p17"/>
          <p:cNvPicPr>
            <a:extLst>
              <a:ext uri="smNativeData">
                <pr:smNativeData xmlns:pr="smNativeData" xmlns="smNativeData" val="SMDATA_17_5mQPY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CEI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PsAAAAdHQAA9wIAABY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" y="4732655"/>
            <a:ext cx="322580" cy="320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oogle Shape;92;p17"/>
          <p:cNvPicPr>
            <a:extLst>
              <a:ext uri="smNativeData">
                <pr:smNativeData xmlns:pr="smNativeData" xmlns="smNativeData" val="SMDATA_17_5mQPY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DWA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GUDAADuHAAAYQUAAA0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" y="4702810"/>
            <a:ext cx="322580" cy="3448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asellaDiTesto 1"/>
          <p:cNvSpPr>
            <a:extLst>
              <a:ext uri="smNativeData">
                <pr:smNativeData xmlns:pr="smNativeData" xmlns="smNativeData" val="SMDATA_15_5mQPYxMAAAAlAAAAZAAAAE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B/f38AWVlZA8zMzADAwP8Af39/AAAAAAAAAAAAAAAAAAAAAAAAAAAAIQAAABgAAAAUAAAAvgMAAMoGAADpMwAASgsAAAAgAAAmAAAACAAAAP//////////"/>
              </a:ext>
            </a:extLst>
          </p:cNvSpPr>
          <p:nvPr/>
        </p:nvSpPr>
        <p:spPr>
          <a:xfrm>
            <a:off x="608330" y="1103630"/>
            <a:ext cx="7830185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2"/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Dato un numero, stampare true se il numero è pari, false altrimenti.</a:t>
            </a:r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u="sng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7"/>
          <p:cNvSpPr>
            <a:extLst>
              <a:ext uri="smNativeData">
                <pr:smNativeData xmlns:pr="smNativeData" xmlns="smNativeData" val="SMDATA_15_5mQPYxMAAAAlAAAAZAAAAA0AAAAAbAAAAGwAAABsAAAAb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vgQAAEsBAADpMwAAnQQAABAAAAAmAAAACAAAAP//////////"/>
              </a:ext>
            </a:extLst>
          </p:cNvSpPr>
          <p:nvPr/>
        </p:nvSpPr>
        <p:spPr>
          <a:xfrm>
            <a:off x="770890" y="210185"/>
            <a:ext cx="7667625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68580" rIns="68580" bIns="68580" numCol="1" spcCol="215900" anchor="ctr"/>
          <a:lstStyle/>
          <a:p>
            <a:pPr/>
            <a:r>
              <a:rPr lang="it-it" sz="1800" b="1" cap="none">
                <a:solidFill>
                  <a:srgbClr val="40B9E6"/>
                </a:solidFill>
                <a:latin typeface="Montserrat" pitchFamily="2" charset="77"/>
                <a:ea typeface="Montserrat" pitchFamily="2" charset="77"/>
                <a:cs typeface="Montserrat" pitchFamily="2" charset="77"/>
              </a:rPr>
              <a:t>Esercizio 3: inverti stringa</a:t>
            </a:r>
            <a:endParaRPr lang="it-it" sz="1800" cap="none">
              <a:solidFill>
                <a:srgbClr val="40B9E6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</p:txBody>
      </p:sp>
      <p:sp>
        <p:nvSpPr>
          <p:cNvPr id="3" name="Google Shape;88;p17"/>
          <p:cNvSpPr>
            <a:extLst>
              <a:ext uri="smNativeData">
                <pr:smNativeData xmlns:pr="smNativeData" xmlns="smNativeData" val="SMDATA_15_5mQPYxMAAAAlAAAAZAAAAA0AAAAAbAAAAGwAAABsAAAAbAAAAAAAAAABAAAAAAAAAAEAAABQAAAAAAAAAAAA4D8AAAAAAADgPwAAAAAAAOA/AAAAAAAA4D8AAAAAAADgPwAAAAAAAOA/AAAAAAAA4D8AAAAAAADgPwAAAAAAAOA/AAAAAAAA4D8CAAAAjAAAAAEAAAADAAAAk7RdAEC55gAAAAAAAAAAAAAAAAAAAAAAAAAAAAAAAAAAAAAAeAAAAAEAAABAAAAAnf///5z///+G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7RdAEC55gAAAAAAAAAAAAAAAAAAAAAAAAAAAAAAAAAAAAAAAAAAAAAAAAJ/f38AWVlZA8zMzADAwP8Af39/AAAAAAAAAAAAAAAAAAAAAAAAAAAAIQAAABgAAAAUAAAAtAIAAAAAAAC+AwAAnQQAABAAAAAmAAAACAAAAP//////////"/>
              </a:ext>
            </a:extLst>
          </p:cNvSpPr>
          <p:nvPr/>
        </p:nvSpPr>
        <p:spPr>
          <a:xfrm>
            <a:off x="439420" y="0"/>
            <a:ext cx="168910" cy="749935"/>
          </a:xfrm>
          <a:prstGeom prst="rect">
            <a:avLst/>
          </a:prstGeom>
          <a:gradFill flip="none" rotWithShape="0">
            <a:gsLst>
              <a:gs pos="0">
                <a:srgbClr val="93B45D"/>
              </a:gs>
              <a:gs pos="100000">
                <a:srgbClr val="40B9E6"/>
              </a:gs>
            </a:gsLst>
            <a:lin ang="13560000" scaled="0"/>
            <a:tileRect/>
          </a:gradFill>
          <a:ln>
            <a:noFill/>
          </a:ln>
          <a:effectLst/>
        </p:spPr>
        <p:txBody>
          <a:bodyPr vert="horz" wrap="square" lIns="68580" tIns="68580" rIns="68580" bIns="6858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 cap="none"/>
          </a:p>
        </p:txBody>
      </p:sp>
      <p:sp>
        <p:nvSpPr>
          <p:cNvPr id="4" name="Google Shape;89;p17"/>
          <p:cNvSpPr>
            <a:extLst>
              <a:ext uri="smNativeData">
                <pr:smNativeData xmlns:pr="smNativeData" xmlns="smNativeData" val="SMDATA_15_5mQPYxMAAAAlAAAAZAAAAA0AAAAAwAAAAMAAAADAAAAAw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TMAAFAdAABAOAAAqx4AABAAAAAmAAAACAAAAP//////////"/>
              </a:ext>
            </a:extLst>
          </p:cNvSpPr>
          <p:nvPr/>
        </p:nvSpPr>
        <p:spPr>
          <a:xfrm>
            <a:off x="8438515" y="4765040"/>
            <a:ext cx="705485" cy="220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20" tIns="121920" rIns="121920" bIns="12192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3C533086-C8D1-06C6-9FEB-3E937EA5696B}" type="slidenum">
              <a:rPr lang="en-us" sz="1000" cap="none">
                <a:solidFill>
                  <a:srgbClr val="AB8C7F"/>
                </a:solidFill>
                <a:latin typeface="Open Sans Light" pitchFamily="0" charset="0"/>
                <a:ea typeface="Open Sans Light" pitchFamily="0" charset="0"/>
                <a:cs typeface="Open Sans Light" pitchFamily="0" charset="0"/>
              </a:rPr>
              <a:t>4</a:t>
            </a:fld>
            <a:endParaRPr sz="1000" cap="none">
              <a:solidFill>
                <a:srgbClr val="AB8C7F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</p:txBody>
      </p:sp>
      <p:sp>
        <p:nvSpPr>
          <p:cNvPr id="5" name="Google Shape;90;p17"/>
          <p:cNvSpPr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QwUAAIoWAABdDQAAUxwAABAAAAAmAAAACAAAAP//////////"/>
              </a:ext>
            </a:extLst>
          </p:cNvSpPr>
          <p:nvPr/>
        </p:nvSpPr>
        <p:spPr>
          <a:xfrm>
            <a:off x="855345" y="3663950"/>
            <a:ext cx="1316990" cy="940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</p:txBody>
      </p:sp>
      <p:pic>
        <p:nvPicPr>
          <p:cNvPr id="6" name="Google Shape;91;p17"/>
          <p:cNvPicPr>
            <a:extLst>
              <a:ext uri="smNativeData">
                <pr:smNativeData xmlns:pr="smNativeData" xmlns="smNativeData" val="SMDATA_17_5mQPY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B0b5r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PsAAAAdHQAA9wIAABY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" y="4732655"/>
            <a:ext cx="322580" cy="320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oogle Shape;92;p17"/>
          <p:cNvPicPr>
            <a:extLst>
              <a:ext uri="smNativeData">
                <pr:smNativeData xmlns:pr="smNativeData" xmlns="smNativeData" val="SMDATA_17_5mQPY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GUDAADuHAAAYQUAAA0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" y="4702810"/>
            <a:ext cx="322580" cy="3448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asellaDiTesto 1"/>
          <p:cNvSpPr>
            <a:extLst>
              <a:ext uri="smNativeData">
                <pr:smNativeData xmlns:pr="smNativeData" xmlns="smNativeData" val="SMDATA_15_5mQPYxMAAAAlAAAAZAAAAE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B/f38AWVlZA8zMzADAwP8Af39/AAAAAAAAAAAAAAAAAAAAAAAAAAAAIQAAABgAAAAUAAAAvgMAAMoGAADpMwAAehQAAAAgAAAmAAAACAAAAP//////////"/>
              </a:ext>
            </a:extLst>
          </p:cNvSpPr>
          <p:nvPr/>
        </p:nvSpPr>
        <p:spPr>
          <a:xfrm>
            <a:off x="608330" y="1103630"/>
            <a:ext cx="7830185" cy="2225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2"/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Data una stringa, stampare la stessa stringa invertendone il contenuto a partire dal primo spazio, ad esempio data la stringa «come stai» stampare a video «stai come». Potete dare per assunto che la stringa conterrà sempre un solo spazio.</a:t>
            </a:r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/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/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Suggerimento: utilizzate i metodi della classe String</a:t>
            </a:r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u="sng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u="sng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/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u="sng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7"/>
          <p:cNvSpPr>
            <a:extLst>
              <a:ext uri="smNativeData">
                <pr:smNativeData xmlns:pr="smNativeData" xmlns="smNativeData" val="SMDATA_15_5mQPYxMAAAAlAAAAZAAAAA0AAAAAbAAAAGwAAABsAAAAb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vgQAAEsBAADpMwAAnQQAABAAAAAmAAAACAAAAP//////////"/>
              </a:ext>
            </a:extLst>
          </p:cNvSpPr>
          <p:nvPr/>
        </p:nvSpPr>
        <p:spPr>
          <a:xfrm>
            <a:off x="770890" y="210185"/>
            <a:ext cx="7667625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68580" rIns="68580" bIns="68580" numCol="1" spcCol="215900" anchor="ctr"/>
          <a:lstStyle/>
          <a:p>
            <a:pPr/>
            <a:r>
              <a:rPr lang="it-it" sz="1800" b="1" cap="none">
                <a:solidFill>
                  <a:srgbClr val="40B9E6"/>
                </a:solidFill>
                <a:latin typeface="Montserrat" pitchFamily="2" charset="77"/>
                <a:ea typeface="Montserrat" pitchFamily="2" charset="77"/>
                <a:cs typeface="Montserrat" pitchFamily="2" charset="77"/>
              </a:rPr>
              <a:t>Esercizio 4: rimpiazza gli intrusi</a:t>
            </a:r>
            <a:endParaRPr lang="it-it" sz="1800" cap="none">
              <a:solidFill>
                <a:srgbClr val="40B9E6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</p:txBody>
      </p:sp>
      <p:sp>
        <p:nvSpPr>
          <p:cNvPr id="3" name="Google Shape;88;p17"/>
          <p:cNvSpPr>
            <a:extLst>
              <a:ext uri="smNativeData">
                <pr:smNativeData xmlns:pr="smNativeData" xmlns="smNativeData" val="SMDATA_15_5mQPYxMAAAAlAAAAZAAAAA0AAAAAbAAAAGwAAABsAAAAbAAAAAAAAAABAAAAAAAAAAEAAABQAAAAAAAAAAAA4D8AAAAAAADgPwAAAAAAAOA/AAAAAAAA4D8AAAAAAADgPwAAAAAAAOA/AAAAAAAA4D8AAAAAAADgPwAAAAAAAOA/AAAAAAAA4D8CAAAAjAAAAAEAAAADAAAAk7RdAEC55gAAAAAAAAAAAAAAAAAAAAAAAAAAAAAAAAAAAAAAeAAAAAEAAABAAAAAnf///5z///+G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7RdAEC55gAAAAAAAAAAAAAAAAAAAAAAAAAAAAAAAAAAAAAAAAAAAAAAAAJ/f38AWVlZA8zMzADAwP8Af39/AAAAAAAAAAAAAAAAAAAAAAAAAAAAIQAAABgAAAAUAAAAtAIAAAAAAAC+AwAAnQQAABAAAAAmAAAACAAAAP//////////"/>
              </a:ext>
            </a:extLst>
          </p:cNvSpPr>
          <p:nvPr/>
        </p:nvSpPr>
        <p:spPr>
          <a:xfrm>
            <a:off x="439420" y="0"/>
            <a:ext cx="168910" cy="749935"/>
          </a:xfrm>
          <a:prstGeom prst="rect">
            <a:avLst/>
          </a:prstGeom>
          <a:gradFill flip="none" rotWithShape="0">
            <a:gsLst>
              <a:gs pos="0">
                <a:srgbClr val="93B45D"/>
              </a:gs>
              <a:gs pos="100000">
                <a:srgbClr val="40B9E6"/>
              </a:gs>
            </a:gsLst>
            <a:lin ang="13560000" scaled="0"/>
            <a:tileRect/>
          </a:gradFill>
          <a:ln>
            <a:noFill/>
          </a:ln>
          <a:effectLst/>
        </p:spPr>
        <p:txBody>
          <a:bodyPr vert="horz" wrap="square" lIns="68580" tIns="68580" rIns="68580" bIns="6858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 cap="none"/>
          </a:p>
        </p:txBody>
      </p:sp>
      <p:sp>
        <p:nvSpPr>
          <p:cNvPr id="4" name="Google Shape;89;p17"/>
          <p:cNvSpPr>
            <a:extLst>
              <a:ext uri="smNativeData">
                <pr:smNativeData xmlns:pr="smNativeData" xmlns="smNativeData" val="SMDATA_15_5mQPYxMAAAAlAAAAZAAAAA0AAAAAwAAAAMAAAADAAAAAw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TMAAFAdAABAOAAAqx4AABAAAAAmAAAACAAAAP//////////"/>
              </a:ext>
            </a:extLst>
          </p:cNvSpPr>
          <p:nvPr/>
        </p:nvSpPr>
        <p:spPr>
          <a:xfrm>
            <a:off x="8438515" y="4765040"/>
            <a:ext cx="705485" cy="220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20" tIns="121920" rIns="121920" bIns="12192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3C5354AE-E0D1-06A2-9FEB-16F71AA56943}" type="slidenum">
              <a:rPr lang="en-us" sz="1000" cap="none">
                <a:solidFill>
                  <a:srgbClr val="AB8C7F"/>
                </a:solidFill>
                <a:latin typeface="Open Sans Light" pitchFamily="0" charset="0"/>
                <a:ea typeface="Open Sans Light" pitchFamily="0" charset="0"/>
                <a:cs typeface="Open Sans Light" pitchFamily="0" charset="0"/>
              </a:rPr>
              <a:t>5</a:t>
            </a:fld>
            <a:endParaRPr sz="1000" cap="none">
              <a:solidFill>
                <a:srgbClr val="AB8C7F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</p:txBody>
      </p:sp>
      <p:sp>
        <p:nvSpPr>
          <p:cNvPr id="5" name="Google Shape;90;p17"/>
          <p:cNvSpPr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QwUAAIoWAABdDQAAUxwAABAAAAAmAAAACAAAAP//////////"/>
              </a:ext>
            </a:extLst>
          </p:cNvSpPr>
          <p:nvPr/>
        </p:nvSpPr>
        <p:spPr>
          <a:xfrm>
            <a:off x="855345" y="3663950"/>
            <a:ext cx="1316990" cy="940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</p:txBody>
      </p:sp>
      <p:pic>
        <p:nvPicPr>
          <p:cNvPr id="6" name="Google Shape;91;p17"/>
          <p:cNvPicPr>
            <a:extLst>
              <a:ext uri="smNativeData">
                <pr:smNativeData xmlns:pr="smNativeData" xmlns="smNativeData" val="SMDATA_17_5mQPY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DjHEG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PsAAAAdHQAA9wIAABY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" y="4732655"/>
            <a:ext cx="322580" cy="320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oogle Shape;92;p17"/>
          <p:cNvPicPr>
            <a:extLst>
              <a:ext uri="smNativeData">
                <pr:smNativeData xmlns:pr="smNativeData" xmlns="smNativeData" val="SMDATA_17_5mQPY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h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GUDAADuHAAAYQUAAA0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" y="4702810"/>
            <a:ext cx="322580" cy="3448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asellaDiTesto 1"/>
          <p:cNvSpPr>
            <a:extLst>
              <a:ext uri="smNativeData">
                <pr:smNativeData xmlns:pr="smNativeData" xmlns="smNativeData" val="SMDATA_15_5mQPYxMAAAAlAAAAZAAAAE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B/f38AWVlZA8zMzADAwP8Af39/AAAAAAAAAAAAAAAAAAAAAAAAAAAAIQAAABgAAAAUAAAAvgMAAMoGAADpMwAA2hEAAAAgAAAmAAAACAAAAP//////////"/>
              </a:ext>
            </a:extLst>
          </p:cNvSpPr>
          <p:nvPr/>
        </p:nvSpPr>
        <p:spPr>
          <a:xfrm>
            <a:off x="608330" y="1103630"/>
            <a:ext cx="7830185" cy="1798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2"/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Date tre stringhe a, b e c in input, stampare c dopo aver rimpiazzato, all’interno di c, ogni occorrenza </a:t>
            </a:r>
            <a:r>
              <a:rPr lang="it-it" u="sng" cap="none">
                <a:latin typeface="Montserrat" pitchFamily="2" charset="77"/>
                <a:ea typeface="Arial" pitchFamily="2" charset="0"/>
                <a:cs typeface="Arial" pitchFamily="2" charset="0"/>
              </a:rPr>
              <a:t>compresa tra due spazi</a:t>
            </a:r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 di a con b. Ad esempio, date in input le stringhe «a», «b», «a </a:t>
            </a:r>
            <a:r>
              <a:rPr lang="it-it" b="1" cap="none">
                <a:latin typeface="Montserrat" pitchFamily="2" charset="77"/>
                <a:ea typeface="Arial" pitchFamily="2" charset="0"/>
                <a:cs typeface="Arial" pitchFamily="2" charset="0"/>
              </a:rPr>
              <a:t>a</a:t>
            </a:r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bc d», stampare a video «a </a:t>
            </a:r>
            <a:r>
              <a:rPr lang="it-it" b="1" cap="none">
                <a:latin typeface="Montserrat" pitchFamily="2" charset="77"/>
                <a:ea typeface="Arial" pitchFamily="2" charset="0"/>
                <a:cs typeface="Arial" pitchFamily="2" charset="0"/>
              </a:rPr>
              <a:t>b</a:t>
            </a:r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bc d». Potete dare per assunto che la stringa c conterrà sempre e solo </a:t>
            </a:r>
            <a:r>
              <a:rPr lang="it-it" u="sng" cap="none">
                <a:latin typeface="Montserrat" pitchFamily="2" charset="77"/>
                <a:ea typeface="Arial" pitchFamily="2" charset="0"/>
                <a:cs typeface="Arial" pitchFamily="2" charset="0"/>
              </a:rPr>
              <a:t>due</a:t>
            </a:r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 spazi.</a:t>
            </a:r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u="sng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u="sng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/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Altro suggerimento: utilizzate i metodi della classe String</a:t>
            </a:r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7"/>
          <p:cNvSpPr>
            <a:extLst>
              <a:ext uri="smNativeData">
                <pr:smNativeData xmlns:pr="smNativeData" xmlns="smNativeData" val="SMDATA_15_5mQPYxMAAAAlAAAAZAAAAA0AAAAAbAAAAGwAAABsAAAAb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vgQAAEsBAADpMwAAnQQAABAAAAAmAAAACAAAAP//////////"/>
              </a:ext>
            </a:extLst>
          </p:cNvSpPr>
          <p:nvPr/>
        </p:nvSpPr>
        <p:spPr>
          <a:xfrm>
            <a:off x="770890" y="210185"/>
            <a:ext cx="7667625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68580" rIns="68580" bIns="68580" numCol="1" spcCol="215900" anchor="ctr"/>
          <a:lstStyle/>
          <a:p>
            <a:pPr/>
            <a:r>
              <a:rPr lang="it-it" sz="1800" b="1" cap="none">
                <a:solidFill>
                  <a:srgbClr val="40B9E6"/>
                </a:solidFill>
                <a:latin typeface="Montserrat" pitchFamily="2" charset="77"/>
                <a:ea typeface="Montserrat" pitchFamily="2" charset="77"/>
                <a:cs typeface="Montserrat" pitchFamily="2" charset="77"/>
              </a:rPr>
              <a:t>Esercizio 5: compara stringhe</a:t>
            </a:r>
            <a:endParaRPr lang="it-it" sz="1800" cap="none">
              <a:solidFill>
                <a:srgbClr val="40B9E6"/>
              </a:solidFill>
              <a:latin typeface="Montserrat ExtraLight" pitchFamily="2" charset="77"/>
              <a:ea typeface="Montserrat ExtraLight" pitchFamily="2" charset="77"/>
              <a:cs typeface="Montserrat ExtraLight" pitchFamily="2" charset="77"/>
            </a:endParaRPr>
          </a:p>
        </p:txBody>
      </p:sp>
      <p:sp>
        <p:nvSpPr>
          <p:cNvPr id="3" name="Google Shape;88;p17"/>
          <p:cNvSpPr>
            <a:extLst>
              <a:ext uri="smNativeData">
                <pr:smNativeData xmlns:pr="smNativeData" xmlns="smNativeData" val="SMDATA_15_5mQPYxMAAAAlAAAAZAAAAA0AAAAAbAAAAGwAAABsAAAAbAAAAAAAAAABAAAAAAAAAAEAAABQAAAAAAAAAAAA4D8AAAAAAADgPwAAAAAAAOA/AAAAAAAA4D8AAAAAAADgPwAAAAAAAOA/AAAAAAAA4D8AAAAAAADgPwAAAAAAAOA/AAAAAAAA4D8CAAAAjAAAAAEAAAADAAAAk7RdAEC55gAAAAAAAAAAAAAAAAAAAAAAAAAAAAAAAAAAAAAAeAAAAAEAAABAAAAAnf///5z///+G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7RdAEC55gAAAAAAAAAAAAAAAAAAAAAAAAAAAAAAAAAAAAAAAAAAAAAAAAJ/f38AWVlZA8zMzADAwP8Af39/AAAAAAAAAAAAAAAAAAAAAAAAAAAAIQAAABgAAAAUAAAAtAIAAAAAAAC+AwAAnQQAABAAAAAmAAAACAAAAP//////////"/>
              </a:ext>
            </a:extLst>
          </p:cNvSpPr>
          <p:nvPr/>
        </p:nvSpPr>
        <p:spPr>
          <a:xfrm>
            <a:off x="439420" y="0"/>
            <a:ext cx="168910" cy="749935"/>
          </a:xfrm>
          <a:prstGeom prst="rect">
            <a:avLst/>
          </a:prstGeom>
          <a:gradFill flip="none" rotWithShape="0">
            <a:gsLst>
              <a:gs pos="0">
                <a:srgbClr val="93B45D"/>
              </a:gs>
              <a:gs pos="100000">
                <a:srgbClr val="40B9E6"/>
              </a:gs>
            </a:gsLst>
            <a:lin ang="13560000" scaled="0"/>
            <a:tileRect/>
          </a:gradFill>
          <a:ln>
            <a:noFill/>
          </a:ln>
          <a:effectLst/>
        </p:spPr>
        <p:txBody>
          <a:bodyPr vert="horz" wrap="square" lIns="68580" tIns="68580" rIns="68580" bIns="6858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 cap="none"/>
          </a:p>
        </p:txBody>
      </p:sp>
      <p:sp>
        <p:nvSpPr>
          <p:cNvPr id="4" name="Google Shape;89;p17"/>
          <p:cNvSpPr>
            <a:extLst>
              <a:ext uri="smNativeData">
                <pr:smNativeData xmlns:pr="smNativeData" xmlns="smNativeData" val="SMDATA_15_5mQPYxMAAAAlAAAAZAAAAA0AAAAAwAAAAMAAAADAAAAAw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TMAAFAdAABAOAAAqx4AABAAAAAmAAAACAAAAP//////////"/>
              </a:ext>
            </a:extLst>
          </p:cNvSpPr>
          <p:nvPr/>
        </p:nvSpPr>
        <p:spPr>
          <a:xfrm>
            <a:off x="8438515" y="4765040"/>
            <a:ext cx="705485" cy="220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20" tIns="121920" rIns="121920" bIns="12192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3C53354E-00D1-06C3-9FEB-F6967BA569A3}" type="slidenum">
              <a:rPr lang="en-us" sz="1000" cap="none">
                <a:solidFill>
                  <a:srgbClr val="AB8C7F"/>
                </a:solidFill>
                <a:latin typeface="Open Sans Light" pitchFamily="0" charset="0"/>
                <a:ea typeface="Open Sans Light" pitchFamily="0" charset="0"/>
                <a:cs typeface="Open Sans Light" pitchFamily="0" charset="0"/>
              </a:rPr>
              <a:t>6</a:t>
            </a:fld>
            <a:endParaRPr sz="1000" cap="none">
              <a:solidFill>
                <a:srgbClr val="AB8C7F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</p:txBody>
      </p:sp>
      <p:sp>
        <p:nvSpPr>
          <p:cNvPr id="5" name="Google Shape;90;p17"/>
          <p:cNvSpPr>
            <a:extLst>
              <a:ext uri="smNativeData">
                <pr:smNativeData xmlns:pr="smNativeData" xmlns="smNativeData" val="SMDATA_15_5mQPY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QwUAAIoWAABdDQAAUxwAABAAAAAmAAAACAAAAP//////////"/>
              </a:ext>
            </a:extLst>
          </p:cNvSpPr>
          <p:nvPr/>
        </p:nvSpPr>
        <p:spPr>
          <a:xfrm>
            <a:off x="855345" y="3663950"/>
            <a:ext cx="1316990" cy="940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  <a:latin typeface="Open Sans Light" pitchFamily="0" charset="0"/>
              <a:ea typeface="Open Sans Light" pitchFamily="0" charset="0"/>
              <a:cs typeface="Open Sans Light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cap="none">
              <a:solidFill>
                <a:srgbClr val="00012E"/>
              </a:solidFill>
            </a:endParaRPr>
          </a:p>
        </p:txBody>
      </p:sp>
      <p:pic>
        <p:nvPicPr>
          <p:cNvPr id="6" name="Google Shape;91;p17"/>
          <p:cNvPicPr>
            <a:extLst>
              <a:ext uri="smNativeData">
                <pr:smNativeData xmlns:pr="smNativeData" xmlns="smNativeData" val="SMDATA_17_5mQPY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B1ymS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PsAAAAdHQAA9wIAABY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" y="4732655"/>
            <a:ext cx="322580" cy="320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oogle Shape;92;p17"/>
          <p:cNvPicPr>
            <a:extLst>
              <a:ext uri="smNativeData">
                <pr:smNativeData xmlns:pr="smNativeData" xmlns="smNativeData" val="SMDATA_17_5mQPY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GUDAADuHAAAYQUAAA0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" y="4702810"/>
            <a:ext cx="322580" cy="3448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asellaDiTesto 1"/>
          <p:cNvSpPr>
            <a:extLst>
              <a:ext uri="smNativeData">
                <pr:smNativeData xmlns:pr="smNativeData" xmlns="smNativeData" val="SMDATA_15_5mQPYxMAAAAlAAAAZAAAAE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B/f38AWVlZA8zMzADAwP8Af39/AAAAAAAAAAAAAAAAAAAAAAAAAAAAIQAAABgAAAAUAAAAvgMAAMoGAADpMwAAKhMAAAAgAAAmAAAACAAAAP//////////"/>
              </a:ext>
            </a:extLst>
          </p:cNvSpPr>
          <p:nvPr/>
        </p:nvSpPr>
        <p:spPr>
          <a:xfrm>
            <a:off x="608330" y="1103630"/>
            <a:ext cx="7830185" cy="2011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2"/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Date tre stringhe a, b e c in input, stampare l’intero corrispondente al numero di stringhe uguali tra loro (ignorando maiuscole e minuscole). Esempio: se a, b e c sono uguali tra loro stamperà «3», se invece a e b sono uguali ma c è diversa stamperà 2 etc.</a:t>
            </a:r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u="sng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u="sng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/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Altro suggerimento: utilizzate i metodi della classe String</a:t>
            </a:r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/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/>
            <a:r>
              <a:rPr lang="it-it" cap="none">
                <a:latin typeface="Montserrat" pitchFamily="2" charset="77"/>
                <a:ea typeface="Arial" pitchFamily="2" charset="0"/>
                <a:cs typeface="Arial" pitchFamily="2" charset="0"/>
              </a:rPr>
              <a:t>Attenzione: richiede gli if!</a:t>
            </a:r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  <a:p>
            <a:pPr lvl="2" algn="ctr"/>
            <a:endParaRPr lang="it-it" cap="none">
              <a:latin typeface="Montserrat" pitchFamily="2" charset="77"/>
              <a:ea typeface="Arial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FFAB40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cp:keywords/>
  <dc:description/>
  <cp:lastModifiedBy>adria</cp:lastModifiedBy>
  <cp:revision>0</cp:revision>
  <dcterms:created xsi:type="dcterms:W3CDTF">2022-08-31T15:39:17Z</dcterms:created>
  <dcterms:modified xsi:type="dcterms:W3CDTF">2022-08-31T13:40:54Z</dcterms:modified>
</cp:coreProperties>
</file>