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98C"/>
    <a:srgbClr val="23BDED"/>
    <a:srgbClr val="4CC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B58D-4DDB-B549-A77C-282E7A48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143F7-0C60-F08F-E116-13F217478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57084-13DE-9E19-5E0C-BBB2E47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F0EC0-4215-C0E9-AB89-A738FFAB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969F2-0A33-815F-A27A-8FC7DD33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7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B24D3-A049-47BD-5F81-736093F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8207D-ACD6-AA69-D6BD-FC2056F7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DCAA1-D53C-51BF-8BC4-65A1566F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6AC67-CC6F-6F08-46F1-4FDC845C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05445-B519-9A3D-24C3-10C327EA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5297FE-FFA6-F3B5-0172-B5E4A438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F5E58-A6DB-E964-32AD-5FADFA6C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689F9-3CD1-907D-A91F-AF74C8C1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EF5CE-235E-D4CA-E407-E6B79D38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92410-4A35-2D5E-3DA3-D8E9BAD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640C-61E7-3D67-4619-6AD908A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77787-0775-15BA-E98F-4AE773BE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91AEE-B1F3-DD3E-C284-77614C33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5E8C9-0D9C-0515-4570-BC34183E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20895-7D0C-74F2-4192-A6E77E7F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089AB-D4EA-007B-BE4D-D6411FA4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3A652-E6DC-AEF5-1395-2BE78AC2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73635-C203-92EE-CF51-CBF4579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08B4C-C317-38C1-B3AF-7137485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F6BB1-32D5-2644-D712-36C957B6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12B73-A8F4-193C-A133-5C020EC2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F9E9F-AC7D-84FD-A768-F164F970F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C477F-32C1-A2BD-D92C-F9372A63B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970510-C309-23CE-C1A8-A065FE87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492522-5908-026A-223C-CDCF3046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D3DAB-0F62-65A3-3E94-E7743C9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9FF43-24AD-54F2-E35A-63DBC1A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283D8-5543-B395-BCD1-533019D0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FF0810-372C-3927-5713-E5C23954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A8F0B6-4FB4-44AC-BD37-16C1A8E7A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78D20B-F1F5-8A8C-B8B3-1D9D18E46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352F6E-9B56-B64C-4C5B-5D1FED16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BA818A-52F2-03A9-4A0E-461C9EE6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BFD77D-A2CF-82CB-C4D4-3191DC52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3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D81F-D0D4-AFCB-B0A0-FACF83B1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FBF645-631B-B148-4549-026E4B8E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D37E6E-C6AE-54FD-FB3B-4DC11A8D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DF363C-58B0-2116-B27B-6499B13F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2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60FC9F-B770-456C-AE3B-10B6F8B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55EE26-D2F8-0A30-F1D7-014C37D1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0AE2BA-C00C-EE54-13D4-E7C8C69C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27B9-AD4E-5E6C-1784-5E869E0C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A681C-B5C7-96E5-D507-32562B98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7E703-E2FB-E33D-AC87-537685D4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9CECA3-F94D-4204-57A6-E69B08EB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73C12-C605-589D-E01C-E5AFCEE5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D9642-506F-2616-AAD0-04FAF622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0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F0F7C-0C80-6AA6-2DA5-7BF2BC6E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38C24E-0509-209E-8ECA-FC22700A2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665D62-1ACC-5672-9A05-2EC1C9CB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F0C1F-9BB0-A498-85BE-6710732B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C880D-11BB-30BA-C9DF-FA367154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7638-4F9E-ED1F-2F3E-60D3D195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9EBF37-075D-B182-3182-C9748E7D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7DACD-A2EE-0729-144E-E8C7B673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B6455-074D-8967-FE58-0E2D14A8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FF166-DB0B-41CF-9F32-5E0CD09A502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D2A49-5736-20ED-336B-73D51B445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ED8E6-1151-0D7B-4536-669A2600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8737F-4910-44C0-84DB-401C85A7F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E6FFB1-2FCE-A5FF-126B-3A4E29BF1A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9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Georgia" panose="02040502050405020303" pitchFamily="18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CF62CC-B3F8-496F-AB68-C95CBC15EB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5" y="0"/>
            <a:ext cx="1315780" cy="1315780"/>
          </a:xfrm>
          <a:prstGeom prst="rect">
            <a:avLst/>
          </a:prstGeom>
        </p:spPr>
      </p:pic>
      <p:pic>
        <p:nvPicPr>
          <p:cNvPr id="8" name="Imagem 7" descr="Imagem digital fictícia de personagem de desenho animado">
            <a:extLst>
              <a:ext uri="{FF2B5EF4-FFF2-40B4-BE49-F238E27FC236}">
                <a16:creationId xmlns:a16="http://schemas.microsoft.com/office/drawing/2014/main" id="{B170B272-3092-89F5-03E7-FD966320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9" y="1019396"/>
            <a:ext cx="4819207" cy="48192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15F8CC-E042-D7ED-147A-E3DA5A9462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7953" y="2763450"/>
            <a:ext cx="5305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</a:t>
            </a:r>
          </a:p>
          <a:p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FINANCEIRO</a:t>
            </a:r>
          </a:p>
        </p:txBody>
      </p:sp>
    </p:spTree>
    <p:extLst>
      <p:ext uri="{BB962C8B-B14F-4D97-AF65-F5344CB8AC3E}">
        <p14:creationId xmlns:p14="http://schemas.microsoft.com/office/powerpoint/2010/main" val="13741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252BF9-36DA-C7A2-9E54-379763B837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98C"/>
          </a:solidFill>
          <a:ln>
            <a:solidFill>
              <a:srgbClr val="3249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8D6E7AE-87D4-A3E9-51D2-6F0904F45B04}"/>
              </a:ext>
            </a:extLst>
          </p:cNvPr>
          <p:cNvSpPr/>
          <p:nvPr/>
        </p:nvSpPr>
        <p:spPr>
          <a:xfrm>
            <a:off x="818706" y="252522"/>
            <a:ext cx="11217349" cy="1924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86FE170-5F82-1E09-8928-E54E617ED3E9}"/>
              </a:ext>
            </a:extLst>
          </p:cNvPr>
          <p:cNvSpPr/>
          <p:nvPr/>
        </p:nvSpPr>
        <p:spPr>
          <a:xfrm>
            <a:off x="8408581" y="4282263"/>
            <a:ext cx="3611526" cy="23311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7A2CB11-D23C-42F5-C641-D22D1E0E29A3}"/>
              </a:ext>
            </a:extLst>
          </p:cNvPr>
          <p:cNvSpPr/>
          <p:nvPr/>
        </p:nvSpPr>
        <p:spPr>
          <a:xfrm>
            <a:off x="818705" y="2344478"/>
            <a:ext cx="11217349" cy="1770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F474E72-F1A8-A1D3-06A5-2061025A1863}"/>
              </a:ext>
            </a:extLst>
          </p:cNvPr>
          <p:cNvSpPr/>
          <p:nvPr/>
        </p:nvSpPr>
        <p:spPr>
          <a:xfrm>
            <a:off x="4625162" y="4274290"/>
            <a:ext cx="3611526" cy="23311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1FC24EE-03C6-BA7D-2A05-92AF3E46E6BD}"/>
              </a:ext>
            </a:extLst>
          </p:cNvPr>
          <p:cNvSpPr/>
          <p:nvPr/>
        </p:nvSpPr>
        <p:spPr>
          <a:xfrm>
            <a:off x="818705" y="4274290"/>
            <a:ext cx="3611526" cy="23311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67E492C-7110-C858-1930-8606054495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9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6BA7FA6-FBD9-8E81-2DDA-7752902F66A6}"/>
              </a:ext>
            </a:extLst>
          </p:cNvPr>
          <p:cNvSpPr/>
          <p:nvPr/>
        </p:nvSpPr>
        <p:spPr>
          <a:xfrm>
            <a:off x="776177" y="244549"/>
            <a:ext cx="5241851" cy="6379535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B3F0B27-73C8-FC94-C44F-1C60CEA4BD80}"/>
              </a:ext>
            </a:extLst>
          </p:cNvPr>
          <p:cNvSpPr/>
          <p:nvPr/>
        </p:nvSpPr>
        <p:spPr>
          <a:xfrm>
            <a:off x="6198781" y="244549"/>
            <a:ext cx="5837275" cy="6379536"/>
          </a:xfrm>
          <a:prstGeom prst="roundRect">
            <a:avLst>
              <a:gd name="adj" fmla="val 72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0BF75C-A85B-B5F3-D2AC-DBC307415C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9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44A802-1473-B692-EADE-53F607884323}"/>
              </a:ext>
            </a:extLst>
          </p:cNvPr>
          <p:cNvSpPr/>
          <p:nvPr/>
        </p:nvSpPr>
        <p:spPr>
          <a:xfrm>
            <a:off x="800101" y="3498637"/>
            <a:ext cx="5524500" cy="3176478"/>
          </a:xfrm>
          <a:prstGeom prst="roundRect">
            <a:avLst>
              <a:gd name="adj" fmla="val 142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58476D2-94FA-DE52-0F4A-01098432E7A7}"/>
              </a:ext>
            </a:extLst>
          </p:cNvPr>
          <p:cNvSpPr/>
          <p:nvPr/>
        </p:nvSpPr>
        <p:spPr>
          <a:xfrm>
            <a:off x="800101" y="220958"/>
            <a:ext cx="5524500" cy="3176478"/>
          </a:xfrm>
          <a:prstGeom prst="roundRect">
            <a:avLst>
              <a:gd name="adj" fmla="val 142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09F61A1-1CDF-2214-AE78-E0CD8340E6FA}"/>
              </a:ext>
            </a:extLst>
          </p:cNvPr>
          <p:cNvSpPr/>
          <p:nvPr/>
        </p:nvSpPr>
        <p:spPr>
          <a:xfrm>
            <a:off x="6496050" y="220958"/>
            <a:ext cx="5524500" cy="3176478"/>
          </a:xfrm>
          <a:prstGeom prst="roundRect">
            <a:avLst>
              <a:gd name="adj" fmla="val 142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2D15270-6F27-7ABB-C05F-0DAF7A9C512E}"/>
              </a:ext>
            </a:extLst>
          </p:cNvPr>
          <p:cNvSpPr/>
          <p:nvPr/>
        </p:nvSpPr>
        <p:spPr>
          <a:xfrm>
            <a:off x="6496050" y="3498637"/>
            <a:ext cx="5524500" cy="3176478"/>
          </a:xfrm>
          <a:prstGeom prst="roundRect">
            <a:avLst>
              <a:gd name="adj" fmla="val 142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3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Georgia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Gomes, Alessandra Lucas</dc:creator>
  <cp:lastModifiedBy>Gomes, Alessandra Lucas</cp:lastModifiedBy>
  <cp:revision>6</cp:revision>
  <dcterms:created xsi:type="dcterms:W3CDTF">2024-10-29T21:28:58Z</dcterms:created>
  <dcterms:modified xsi:type="dcterms:W3CDTF">2024-10-31T00:17:12Z</dcterms:modified>
</cp:coreProperties>
</file>