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9D1-3DD1-594C-8A0E-57BF22CB2E0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BA3-2EC9-C740-A654-B9853BD0B3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941A3-8E24-7D4C-B2C5-2647047D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5</a:t>
            </a:r>
            <a:br>
              <a:rPr lang="en-US" dirty="0"/>
            </a:br>
            <a:r>
              <a:rPr lang="it-IT" dirty="0" err="1"/>
              <a:t>Continuous</a:t>
            </a:r>
            <a:r>
              <a:rPr lang="it-IT" dirty="0"/>
              <a:t>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SchrODINGER</a:t>
            </a:r>
            <a:r>
              <a:rPr lang="it-IT" dirty="0"/>
              <a:t> </a:t>
            </a:r>
            <a:r>
              <a:rPr lang="it-IT" dirty="0" err="1"/>
              <a:t>equation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10084C-EA81-8A46-8515-682CBD192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QUANTUM INFORMATION AND COMPUTING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Alessandro </a:t>
            </a:r>
            <a:r>
              <a:rPr lang="it-IT" dirty="0" err="1"/>
              <a:t>marcomini</a:t>
            </a:r>
            <a:r>
              <a:rPr lang="it-IT" dirty="0"/>
              <a:t> (2024286)</a:t>
            </a:r>
          </a:p>
          <a:p>
            <a:r>
              <a:rPr lang="it-IT" dirty="0"/>
              <a:t>Prof. Simone </a:t>
            </a:r>
            <a:r>
              <a:rPr lang="it-IT" dirty="0" err="1"/>
              <a:t>montangero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C18AC-C2F9-6449-BA15-51D3FA4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12/07/21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9596A-2A75-D748-A065-C405DD53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Consider the </a:t>
                </a:r>
                <a:r>
                  <a:rPr lang="it-IT" dirty="0" err="1"/>
                  <a:t>one-dimensional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(</a:t>
                </a:r>
                <a:r>
                  <a:rPr lang="it-IT" dirty="0" err="1"/>
                  <a:t>translating</a:t>
                </a:r>
                <a:r>
                  <a:rPr lang="it-IT" dirty="0"/>
                  <a:t> </a:t>
                </a:r>
                <a:r>
                  <a:rPr lang="it-IT" dirty="0" err="1"/>
                  <a:t>harmonic</a:t>
                </a:r>
                <a:r>
                  <a:rPr lang="it-IT" dirty="0"/>
                  <a:t> </a:t>
                </a:r>
                <a:r>
                  <a:rPr lang="it-IT" dirty="0" err="1"/>
                  <a:t>oscillator</a:t>
                </a:r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it-IT" sz="1500"/>
                      <m:t> =</m:t>
                    </m:r>
                    <m:r>
                      <m:rPr>
                        <m:nor/>
                      </m:rPr>
                      <a:rPr lang="it-IT" sz="1500" b="0" i="0" smtClean="0"/>
                      <m:t> 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it-IT" sz="1500" b="0" i="0" smtClean="0">
                        <a:latin typeface="Cambria Math" panose="02040503050406030204" pitchFamily="18" charset="0"/>
                      </a:rPr>
                      <m:t>*</m:t>
                    </m:r>
                    <m:r>
                      <m:rPr>
                        <m:nor/>
                      </m:rPr>
                      <a:rPr lang="it-IT" sz="1500"/>
                      <m:t>T</m:t>
                    </m:r>
                    <m:r>
                      <m:rPr>
                        <m:nor/>
                      </m:rPr>
                      <a:rPr lang="it-IT" sz="1500"/>
                      <m:t>, 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500"/>
                      <m:t>∈ [0:</m:t>
                    </m:r>
                    <m:r>
                      <m:rPr>
                        <m:nor/>
                      </m:rPr>
                      <a:rPr lang="it-IT" sz="1500"/>
                      <m:t>T</m:t>
                    </m:r>
                    <m:r>
                      <m:rPr>
                        <m:nor/>
                      </m:rPr>
                      <a:rPr lang="it-IT" sz="1500"/>
                      <m:t>]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⟩ (the </a:t>
                </a:r>
                <a:r>
                  <a:rPr lang="it-IT" dirty="0" err="1"/>
                  <a:t>ground</a:t>
                </a:r>
                <a:r>
                  <a:rPr lang="it-IT" dirty="0"/>
                  <a:t> state of the </a:t>
                </a:r>
                <a:r>
                  <a:rPr lang="it-IT" dirty="0" err="1"/>
                  <a:t>Harmonic</a:t>
                </a:r>
                <a:r>
                  <a:rPr lang="it-IT" dirty="0"/>
                  <a:t> </a:t>
                </a:r>
                <a:r>
                  <a:rPr lang="it-IT" dirty="0" err="1"/>
                  <a:t>oscillator</a:t>
                </a:r>
                <a:r>
                  <a:rPr lang="it-IT" dirty="0"/>
                  <a:t>), compute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⟩ for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of T</a:t>
                </a:r>
              </a:p>
              <a:p>
                <a:r>
                  <a:rPr lang="it-IT" dirty="0"/>
                  <a:t>Plot the </a:t>
                </a:r>
                <a:r>
                  <a:rPr lang="it-IT" dirty="0" err="1"/>
                  <a:t>square</a:t>
                </a:r>
                <a:r>
                  <a:rPr lang="it-IT" dirty="0"/>
                  <a:t> </a:t>
                </a:r>
                <a:r>
                  <a:rPr lang="it-IT" dirty="0" err="1"/>
                  <a:t>norm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⟩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function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times</a:t>
                </a:r>
                <a:r>
                  <a:rPr lang="it-IT" dirty="0"/>
                  <a:t>, and the </a:t>
                </a:r>
                <a:r>
                  <a:rPr lang="it-IT" dirty="0" err="1"/>
                  <a:t>average</a:t>
                </a:r>
                <a:r>
                  <a:rPr lang="it-IT" dirty="0"/>
                  <a:t> position of the </a:t>
                </a:r>
                <a:r>
                  <a:rPr lang="it-IT" dirty="0" err="1"/>
                  <a:t>particle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function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91047-1C74-BF4D-9109-E5747AD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THEORY…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86759"/>
                <a:ext cx="9905999" cy="43407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Potential </a:t>
                </a:r>
                <a:r>
                  <a:rPr lang="it-IT" dirty="0" err="1"/>
                  <a:t>shifts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en-GB" dirty="0"/>
                  <a:t> in time, causing the wavefunction to translate</a:t>
                </a:r>
              </a:p>
              <a:p>
                <a:r>
                  <a:rPr lang="en-GB" dirty="0"/>
                  <a:t>Hamiltonian has kinetic component (depending solely on momenta) and potential component (depending solely on </a:t>
                </a:r>
                <a:r>
                  <a:rPr lang="en-GB" dirty="0" err="1"/>
                  <a:t>coordinante</a:t>
                </a:r>
                <a:r>
                  <a:rPr lang="en-GB" dirty="0"/>
                  <a:t>): the time evolution operator can be split </a:t>
                </a:r>
                <a:r>
                  <a:rPr lang="en-GB" dirty="0" err="1"/>
                  <a:t>symmetricly</a:t>
                </a:r>
                <a:r>
                  <a:rPr lang="en-GB" dirty="0"/>
                  <a:t>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Therefore, by moving to coordinate/momenta domain the three operators on the left are diagonal: vector-vector multiplication instead of matrix-vector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/>
                  <a:t> instead of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). The domain change costs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Fast Fourier Transform.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86759"/>
                <a:ext cx="9905999" cy="4340772"/>
              </a:xfrm>
              <a:blipFill>
                <a:blip r:embed="rId2"/>
                <a:stretch>
                  <a:fillRect l="-1280" t="-23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DCE8077-B999-2447-AE5B-FD5C6C82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Code developement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0FCAA912-B4D8-E642-9F1F-FB8B27232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249487"/>
                <a:ext cx="5174449" cy="3965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sz="2000" dirty="0"/>
                  <a:t>Test FFT with Heaviside function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Set discretization parameters: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−10,10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=2048, 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/>
                  <a:t> [0,T],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Definition of frequency domain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=2048</m:t>
                      </m:r>
                    </m:oMath>
                  </m:oMathPara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    Rearranged according to documentation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Exploit FFTW module with self-optimized parameters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Normalize after each step </a:t>
                </a: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0FCAA912-B4D8-E642-9F1F-FB8B2723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249487"/>
                <a:ext cx="5174449" cy="3965046"/>
              </a:xfrm>
              <a:prstGeom prst="rect">
                <a:avLst/>
              </a:prstGeom>
              <a:blipFill>
                <a:blip r:embed="rId4"/>
                <a:stretch>
                  <a:fillRect l="-1467" t="-2236" b="-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34165C-0DD0-224A-956A-192444AE6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09574" y="618518"/>
            <a:ext cx="402913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492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ECC45CE-74C1-BF48-82B4-C47643B6A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3001" y="-314950"/>
                <a:ext cx="9905998" cy="14785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evolution in time Changing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ECC45CE-74C1-BF48-82B4-C47643B6A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3001" y="-314950"/>
                <a:ext cx="9905998" cy="1478570"/>
              </a:xfrm>
              <a:blipFill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luce&#10;&#10;Descrizione generata automaticamente">
            <a:extLst>
              <a:ext uri="{FF2B5EF4-FFF2-40B4-BE49-F238E27FC236}">
                <a16:creationId xmlns:a16="http://schemas.microsoft.com/office/drawing/2014/main" id="{5A021A70-AFCE-2F4E-BFF4-6004A872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4" y="849192"/>
            <a:ext cx="3457904" cy="2762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magine 7" descr="Immagine che contiene luce&#10;&#10;Descrizione generata automaticamente">
            <a:extLst>
              <a:ext uri="{FF2B5EF4-FFF2-40B4-BE49-F238E27FC236}">
                <a16:creationId xmlns:a16="http://schemas.microsoft.com/office/drawing/2014/main" id="{2CBF0270-052F-AD49-9EFE-91FED57F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61" y="849191"/>
            <a:ext cx="3457903" cy="2762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505F86-2B4B-DD44-9030-E5A1A1EC0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84" y="3790531"/>
            <a:ext cx="3457903" cy="2762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magine 11" descr="Immagine che contiene testo, monitor, televisione, schermo&#10;&#10;Descrizione generata automaticamente">
            <a:extLst>
              <a:ext uri="{FF2B5EF4-FFF2-40B4-BE49-F238E27FC236}">
                <a16:creationId xmlns:a16="http://schemas.microsoft.com/office/drawing/2014/main" id="{D540D80B-05AB-974D-9161-FBFC2E2C7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061" y="3790531"/>
            <a:ext cx="3457903" cy="2762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095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ECC45CE-74C1-BF48-82B4-C47643B6A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7387" y="0"/>
                <a:ext cx="10828282" cy="1555171"/>
              </a:xfrm>
            </p:spPr>
            <p:txBody>
              <a:bodyPr/>
              <a:lstStyle/>
              <a:p>
                <a:r>
                  <a:rPr lang="en-GB" dirty="0"/>
                  <a:t>Animated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evolution </a:t>
                </a:r>
                <a:r>
                  <a:rPr lang="it-IT" dirty="0"/>
                  <a:t>and </a:t>
                </a:r>
                <a:r>
                  <a:rPr lang="it-IT" dirty="0" err="1"/>
                  <a:t>average</a:t>
                </a:r>
                <a:r>
                  <a:rPr lang="it-IT" dirty="0"/>
                  <a:t> position</a:t>
                </a:r>
                <a:endParaRPr lang="en-GB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ECC45CE-74C1-BF48-82B4-C47643B6A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7387" y="0"/>
                <a:ext cx="10828282" cy="1555171"/>
              </a:xfrm>
              <a:blipFill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574A92D-24A7-824C-B5E8-5DDE617F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47" y="2274316"/>
            <a:ext cx="4188874" cy="3083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2F70870C-8059-7942-AC8B-21D42D1AE02C}"/>
              </a:ext>
            </a:extLst>
          </p:cNvPr>
          <p:cNvGrpSpPr/>
          <p:nvPr/>
        </p:nvGrpSpPr>
        <p:grpSpPr>
          <a:xfrm>
            <a:off x="504497" y="1735595"/>
            <a:ext cx="6134101" cy="4136809"/>
            <a:chOff x="336331" y="1275199"/>
            <a:chExt cx="6134101" cy="413680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DDD24FE-DAFC-224D-A4B4-E7E7723EA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36331" y="1275200"/>
              <a:ext cx="2974512" cy="19830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21B8BEB-1C49-814C-A087-A69DF3EA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36331" y="3428999"/>
              <a:ext cx="2974512" cy="19830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E76B3837-A29E-FA4D-BC19-15C578D2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489435" y="1275199"/>
              <a:ext cx="2974514" cy="19830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7FBFCC1D-76F4-1549-8ED6-39D33F11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495918" y="3428999"/>
              <a:ext cx="2974514" cy="19830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6359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2350</TotalTime>
  <Words>270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Circuito</vt:lpstr>
      <vt:lpstr>Exercise 5 Continuous Time-dependent SchrODINGER equation</vt:lpstr>
      <vt:lpstr>Exercise goals</vt:lpstr>
      <vt:lpstr>IN THEORY…</vt:lpstr>
      <vt:lpstr>Code developement</vt:lpstr>
      <vt:lpstr>〖|ψ|〗^2 evolution in time Changing T</vt:lpstr>
      <vt:lpstr>Animated 〖|ψ|〗^2 evolution and average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matrix – matrix multiplication &amp; random matrix theory</dc:title>
  <dc:creator>Marcomini Alessandro</dc:creator>
  <cp:lastModifiedBy>Marcomini Alessandro</cp:lastModifiedBy>
  <cp:revision>7</cp:revision>
  <dcterms:created xsi:type="dcterms:W3CDTF">2021-11-20T10:23:50Z</dcterms:created>
  <dcterms:modified xsi:type="dcterms:W3CDTF">2021-12-11T21:52:53Z</dcterms:modified>
</cp:coreProperties>
</file>