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9D1-3DD1-594C-8A0E-57BF22CB2E08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BA3-2EC9-C740-A654-B9853BD0B3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941A3-8E24-7D4C-B2C5-2647047D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</a:t>
            </a:r>
            <a:br>
              <a:rPr lang="en-US" dirty="0"/>
            </a:br>
            <a:r>
              <a:rPr lang="it-IT" dirty="0"/>
              <a:t>RENORMALIZATION GROUP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10084C-EA81-8A46-8515-682CBD192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QUANTUM INFORMATION AND COMPUTING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Alessandro </a:t>
            </a:r>
            <a:r>
              <a:rPr lang="it-IT" dirty="0" err="1"/>
              <a:t>marcomini</a:t>
            </a:r>
            <a:r>
              <a:rPr lang="it-IT" dirty="0"/>
              <a:t> (2024286)</a:t>
            </a:r>
          </a:p>
          <a:p>
            <a:r>
              <a:rPr lang="it-IT" dirty="0"/>
              <a:t>Prof. Simone </a:t>
            </a:r>
            <a:r>
              <a:rPr lang="it-IT" dirty="0" err="1"/>
              <a:t>montangero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C18AC-C2F9-6449-BA15-51D3FA4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01/11/22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9596A-2A75-D748-A065-C405DD53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3511"/>
            <a:ext cx="9905998" cy="1478570"/>
          </a:xfrm>
        </p:spPr>
        <p:txBody>
          <a:bodyPr/>
          <a:lstStyle/>
          <a:p>
            <a:r>
              <a:rPr lang="en-US" dirty="0"/>
              <a:t>Exercise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135118"/>
                <a:ext cx="10457794" cy="50870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quantum </a:t>
                </a:r>
                <a:r>
                  <a:rPr lang="it-IT" dirty="0" err="1"/>
                  <a:t>Ising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in </a:t>
                </a:r>
                <a:r>
                  <a:rPr lang="it-IT" dirty="0" err="1"/>
                  <a:t>transverse</a:t>
                </a:r>
                <a:r>
                  <a:rPr lang="it-IT" dirty="0"/>
                  <a:t> </a:t>
                </a:r>
                <a:r>
                  <a:rPr lang="it-IT" dirty="0" err="1"/>
                  <a:t>field</a:t>
                </a:r>
                <a:r>
                  <a:rPr lang="it-IT" dirty="0"/>
                  <a:t> on a </a:t>
                </a:r>
                <a:r>
                  <a:rPr lang="it-IT" dirty="0" err="1"/>
                  <a:t>one-dimensional</a:t>
                </a:r>
                <a:r>
                  <a:rPr lang="it-IT" dirty="0"/>
                  <a:t> lattice with </a:t>
                </a:r>
                <a:r>
                  <a:rPr lang="it-IT" dirty="0" err="1"/>
                  <a:t>nearest</a:t>
                </a:r>
                <a:r>
                  <a:rPr lang="it-IT" dirty="0"/>
                  <a:t> </a:t>
                </a:r>
                <a:r>
                  <a:rPr lang="it-IT" dirty="0" err="1"/>
                  <a:t>neighbor</a:t>
                </a:r>
                <a:r>
                  <a:rPr lang="it-IT" dirty="0"/>
                  <a:t> </a:t>
                </a:r>
                <a:r>
                  <a:rPr lang="it-IT" dirty="0" err="1"/>
                  <a:t>interaction</a:t>
                </a:r>
                <a:r>
                  <a:rPr lang="it-IT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it-IT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Compute the </a:t>
                </a:r>
                <a:r>
                  <a:rPr lang="it-IT" dirty="0" err="1"/>
                  <a:t>ground</a:t>
                </a:r>
                <a:r>
                  <a:rPr lang="it-IT" dirty="0"/>
                  <a:t> state </a:t>
                </a:r>
                <a:r>
                  <a:rPr lang="it-IT" dirty="0" err="1"/>
                  <a:t>energy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function</a:t>
                </a:r>
                <a:r>
                  <a:rPr lang="it-IT" dirty="0"/>
                  <a:t> of the </a:t>
                </a:r>
                <a:r>
                  <a:rPr lang="it-IT" dirty="0" err="1"/>
                  <a:t>transverse</a:t>
                </a:r>
                <a:r>
                  <a:rPr lang="it-IT" dirty="0"/>
                  <a:t> </a:t>
                </a:r>
                <a:r>
                  <a:rPr lang="it-IT" dirty="0" err="1"/>
                  <a:t>field</a:t>
                </a:r>
                <a:r>
                  <a:rPr lang="it-IT" dirty="0"/>
                  <a:t> </a:t>
                </a:r>
                <a:r>
                  <a:rPr lang="el-GR" dirty="0"/>
                  <a:t>λ </a:t>
                </a:r>
                <a:r>
                  <a:rPr lang="it-IT" dirty="0"/>
                  <a:t>by </a:t>
                </a:r>
                <a:r>
                  <a:rPr lang="it-IT" dirty="0" err="1"/>
                  <a:t>means</a:t>
                </a:r>
                <a:r>
                  <a:rPr lang="it-IT" dirty="0"/>
                  <a:t> of the </a:t>
                </a:r>
                <a:r>
                  <a:rPr lang="it-IT" dirty="0" err="1"/>
                  <a:t>real-space</a:t>
                </a:r>
                <a:r>
                  <a:rPr lang="it-IT" dirty="0"/>
                  <a:t> RG </a:t>
                </a:r>
                <a:r>
                  <a:rPr lang="it-IT" dirty="0" err="1"/>
                  <a:t>algorithm</a:t>
                </a:r>
                <a:r>
                  <a:rPr lang="it-IT" dirty="0"/>
                  <a:t>.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165BF8B-EB6D-4742-B50A-0221A8EE4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135118"/>
                <a:ext cx="10457794" cy="5087007"/>
              </a:xfrm>
              <a:blipFill>
                <a:blip r:embed="rId2"/>
                <a:stretch>
                  <a:fillRect l="-971" t="-249" r="-13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36ED88BF-3D9D-0B4A-9293-90E95DF76B64}"/>
              </a:ext>
            </a:extLst>
          </p:cNvPr>
          <p:cNvSpPr txBox="1">
            <a:spLocks/>
          </p:cNvSpPr>
          <p:nvPr/>
        </p:nvSpPr>
        <p:spPr>
          <a:xfrm>
            <a:off x="1143001" y="367862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RG IDEA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180FFEA-48C4-5C46-92F0-1C2993E2BD8A}"/>
              </a:ext>
            </a:extLst>
          </p:cNvPr>
          <p:cNvSpPr txBox="1">
            <a:spLocks/>
          </p:cNvSpPr>
          <p:nvPr/>
        </p:nvSpPr>
        <p:spPr>
          <a:xfrm>
            <a:off x="1295401" y="4666593"/>
            <a:ext cx="10457794" cy="170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E88857E-2FC5-444A-A659-5201E71105C7}"/>
              </a:ext>
            </a:extLst>
          </p:cNvPr>
          <p:cNvSpPr txBox="1">
            <a:spLocks/>
          </p:cNvSpPr>
          <p:nvPr/>
        </p:nvSpPr>
        <p:spPr>
          <a:xfrm>
            <a:off x="990601" y="4781273"/>
            <a:ext cx="10457794" cy="1840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N-size</a:t>
            </a:r>
            <a:r>
              <a:rPr lang="it-IT" dirty="0"/>
              <a:t> </a:t>
            </a:r>
            <a:r>
              <a:rPr lang="it-IT" dirty="0" err="1"/>
              <a:t>one-dim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by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Hamiltonian</a:t>
            </a:r>
            <a:r>
              <a:rPr lang="it-IT" dirty="0"/>
              <a:t> (TFI)</a:t>
            </a:r>
          </a:p>
          <a:p>
            <a:r>
              <a:rPr lang="it-IT" dirty="0" err="1"/>
              <a:t>Consider</a:t>
            </a:r>
            <a:r>
              <a:rPr lang="it-IT" dirty="0"/>
              <a:t> the 2N-size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by the </a:t>
            </a:r>
            <a:r>
              <a:rPr lang="it-IT" dirty="0" err="1"/>
              <a:t>concatenation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  <a:p>
            <a:r>
              <a:rPr lang="it-IT" dirty="0" err="1"/>
              <a:t>Diagonalize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Hamiltonian</a:t>
            </a:r>
            <a:r>
              <a:rPr lang="it-IT" dirty="0"/>
              <a:t> and </a:t>
            </a:r>
            <a:r>
              <a:rPr lang="it-IT" dirty="0" err="1"/>
              <a:t>approximate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projection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the </a:t>
            </a:r>
            <a:r>
              <a:rPr lang="it-IT" dirty="0" err="1"/>
              <a:t>N-size</a:t>
            </a:r>
            <a:r>
              <a:rPr lang="it-IT" dirty="0"/>
              <a:t> </a:t>
            </a:r>
            <a:r>
              <a:rPr lang="it-IT" dirty="0" err="1"/>
              <a:t>subspace</a:t>
            </a:r>
            <a:r>
              <a:rPr lang="it-IT" dirty="0"/>
              <a:t> of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energies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iterate (cheap </a:t>
            </a:r>
            <a:r>
              <a:rPr lang="it-IT" dirty="0" err="1"/>
              <a:t>simulation</a:t>
            </a:r>
            <a:r>
              <a:rPr lang="it-IT" dirty="0"/>
              <a:t> of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systems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91047-1C74-BF4D-9109-E5747AD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08" y="145552"/>
            <a:ext cx="9905998" cy="1478570"/>
          </a:xfrm>
        </p:spPr>
        <p:txBody>
          <a:bodyPr/>
          <a:lstStyle/>
          <a:p>
            <a:r>
              <a:rPr lang="en-GB" dirty="0"/>
              <a:t>IN THEORY…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6442" y="1502979"/>
                <a:ext cx="10394730" cy="50029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For spin 1/2 </a:t>
                </a:r>
                <a:r>
                  <a:rPr lang="it-IT" dirty="0" err="1"/>
                  <a:t>particles</a:t>
                </a:r>
                <a:r>
                  <a:rPr lang="it-IT" dirty="0"/>
                  <a:t> in the </a:t>
                </a:r>
                <a:r>
                  <a:rPr lang="it-IT" dirty="0" err="1"/>
                  <a:t>chain</a:t>
                </a:r>
                <a:r>
                  <a:rPr lang="it-IT" dirty="0"/>
                  <a:t>, the TFI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scales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-IT" dirty="0"/>
                  <a:t> (</a:t>
                </a:r>
                <a:r>
                  <a:rPr lang="it-IT" dirty="0" err="1"/>
                  <a:t>exact</a:t>
                </a:r>
                <a:r>
                  <a:rPr lang="it-IT" dirty="0"/>
                  <a:t> </a:t>
                </a:r>
                <a:r>
                  <a:rPr lang="it-IT" dirty="0" err="1"/>
                  <a:t>diagonalization</a:t>
                </a:r>
                <a:r>
                  <a:rPr lang="it-IT" dirty="0"/>
                  <a:t> of 10+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system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already</a:t>
                </a:r>
                <a:r>
                  <a:rPr lang="it-IT" dirty="0"/>
                  <a:t>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demanding</a:t>
                </a:r>
                <a:r>
                  <a:rPr lang="it-IT" dirty="0"/>
                  <a:t>…)</a:t>
                </a:r>
              </a:p>
              <a:p>
                <a:pPr marL="0" indent="0">
                  <a:buNone/>
                </a:pPr>
                <a:r>
                  <a:rPr lang="it-IT" dirty="0"/>
                  <a:t>Real-</a:t>
                </a:r>
                <a:r>
                  <a:rPr lang="it-IT" dirty="0" err="1"/>
                  <a:t>field</a:t>
                </a:r>
                <a:r>
                  <a:rPr lang="it-IT" dirty="0"/>
                  <a:t> RG </a:t>
                </a:r>
                <a:r>
                  <a:rPr lang="it-IT" dirty="0" err="1"/>
                  <a:t>allows</a:t>
                </a:r>
                <a:r>
                  <a:rPr lang="it-IT" dirty="0"/>
                  <a:t> to simulate </a:t>
                </a:r>
                <a:r>
                  <a:rPr lang="it-IT" dirty="0" err="1"/>
                  <a:t>chains</a:t>
                </a:r>
                <a:r>
                  <a:rPr lang="it-IT" dirty="0"/>
                  <a:t> of </a:t>
                </a:r>
                <a:r>
                  <a:rPr lang="it-IT" dirty="0" err="1"/>
                  <a:t>millions</a:t>
                </a:r>
                <a:r>
                  <a:rPr lang="it-IT" dirty="0"/>
                  <a:t> of </a:t>
                </a:r>
                <a:r>
                  <a:rPr lang="it-IT" dirty="0" err="1"/>
                  <a:t>particles</a:t>
                </a:r>
                <a:r>
                  <a:rPr lang="it-IT" dirty="0"/>
                  <a:t> by </a:t>
                </a:r>
                <a:r>
                  <a:rPr lang="it-IT" dirty="0" err="1"/>
                  <a:t>keeping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relevant</a:t>
                </a:r>
                <a:r>
                  <a:rPr lang="it-IT" dirty="0"/>
                  <a:t> information of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low-energy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. In </a:t>
                </a:r>
                <a:r>
                  <a:rPr lang="it-IT" dirty="0" err="1"/>
                  <a:t>practice</a:t>
                </a:r>
                <a:r>
                  <a:rPr lang="it-IT" dirty="0"/>
                  <a:t>, the </a:t>
                </a:r>
                <a:r>
                  <a:rPr lang="it-IT" dirty="0" err="1"/>
                  <a:t>simulation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r>
                  <a:rPr lang="it-IT" dirty="0"/>
                  <a:t> </a:t>
                </a:r>
                <a:r>
                  <a:rPr lang="it-IT" dirty="0" err="1"/>
                  <a:t>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and </a:t>
                </a:r>
                <a:r>
                  <a:rPr lang="it-IT" dirty="0" err="1"/>
                  <a:t>kept</a:t>
                </a:r>
                <a:r>
                  <a:rPr lang="it-IT" dirty="0"/>
                  <a:t> </a:t>
                </a:r>
                <a:r>
                  <a:rPr lang="it-IT" dirty="0" err="1"/>
                  <a:t>constant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iteration</a:t>
                </a:r>
                <a:r>
                  <a:rPr lang="it-IT" dirty="0"/>
                  <a:t> the </a:t>
                </a:r>
                <a:r>
                  <a:rPr lang="it-IT" dirty="0" err="1"/>
                  <a:t>ful-system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approximated</a:t>
                </a:r>
                <a:r>
                  <a:rPr lang="it-IT" dirty="0"/>
                  <a:t> by the </a:t>
                </a:r>
                <a:r>
                  <a:rPr lang="it-IT" dirty="0" err="1"/>
                  <a:t>projection</a:t>
                </a:r>
                <a:r>
                  <a:rPr lang="it-IT" dirty="0"/>
                  <a:t> </a:t>
                </a:r>
                <a:r>
                  <a:rPr lang="it-IT" dirty="0" err="1"/>
                  <a:t>onto</a:t>
                </a:r>
                <a:r>
                  <a:rPr lang="it-IT" dirty="0"/>
                  <a:t> the </a:t>
                </a:r>
                <a:r>
                  <a:rPr lang="it-IT" dirty="0" err="1"/>
                  <a:t>N-dimensional</a:t>
                </a:r>
                <a:r>
                  <a:rPr lang="it-IT" dirty="0"/>
                  <a:t> </a:t>
                </a:r>
                <a:r>
                  <a:rPr lang="it-IT" dirty="0" err="1"/>
                  <a:t>subspace</a:t>
                </a:r>
                <a:r>
                  <a:rPr lang="it-IT" dirty="0"/>
                  <a:t> of </a:t>
                </a:r>
                <a:r>
                  <a:rPr lang="it-IT" dirty="0" err="1"/>
                  <a:t>lower</a:t>
                </a:r>
                <a:r>
                  <a:rPr lang="it-IT" dirty="0"/>
                  <a:t> </a:t>
                </a:r>
                <a:r>
                  <a:rPr lang="it-IT" dirty="0" err="1"/>
                  <a:t>energy</a:t>
                </a:r>
                <a:r>
                  <a:rPr lang="it-IT" dirty="0"/>
                  <a:t>. </a:t>
                </a:r>
                <a:r>
                  <a:rPr lang="it-IT" dirty="0" err="1"/>
                  <a:t>This</a:t>
                </a:r>
                <a:r>
                  <a:rPr lang="it-IT" dirty="0"/>
                  <a:t> procedure </a:t>
                </a:r>
                <a:r>
                  <a:rPr lang="it-IT" dirty="0" err="1"/>
                  <a:t>allows</a:t>
                </a:r>
                <a:r>
                  <a:rPr lang="it-IT" dirty="0"/>
                  <a:t> to double the </a:t>
                </a:r>
                <a:r>
                  <a:rPr lang="it-IT" dirty="0" err="1"/>
                  <a:t>size</a:t>
                </a:r>
                <a:r>
                  <a:rPr lang="it-IT" dirty="0"/>
                  <a:t> of the </a:t>
                </a:r>
                <a:r>
                  <a:rPr lang="it-IT" dirty="0" err="1"/>
                  <a:t>simulated</a:t>
                </a:r>
                <a:r>
                  <a:rPr lang="it-IT" dirty="0"/>
                  <a:t> </a:t>
                </a:r>
                <a:r>
                  <a:rPr lang="it-IT" dirty="0" err="1"/>
                  <a:t>chain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iteration</a:t>
                </a:r>
                <a:r>
                  <a:rPr lang="it-IT" dirty="0"/>
                  <a:t>. </a:t>
                </a:r>
              </a:p>
              <a:p>
                <a:pPr marL="0" indent="0">
                  <a:buNone/>
                </a:pPr>
                <a:r>
                  <a:rPr lang="it-IT" dirty="0" err="1"/>
                  <a:t>Theoretically</a:t>
                </a:r>
                <a:r>
                  <a:rPr lang="it-IT" dirty="0"/>
                  <a:t> </a:t>
                </a:r>
                <a:r>
                  <a:rPr lang="it-IT" dirty="0" err="1"/>
                  <a:t>speaking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encounter</a:t>
                </a:r>
                <a:r>
                  <a:rPr lang="it-IT" dirty="0"/>
                  <a:t> the </a:t>
                </a:r>
                <a:r>
                  <a:rPr lang="it-IT" dirty="0" err="1"/>
                  <a:t>thermodynamical</a:t>
                </a:r>
                <a:r>
                  <a:rPr lang="it-IT" dirty="0"/>
                  <a:t> </a:t>
                </a:r>
                <a:r>
                  <a:rPr lang="it-IT" dirty="0" err="1"/>
                  <a:t>limit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it-IT" dirty="0"/>
                  <a:t>. In </a:t>
                </a:r>
                <a:r>
                  <a:rPr lang="it-IT" dirty="0" err="1"/>
                  <a:t>this</a:t>
                </a:r>
                <a:r>
                  <a:rPr lang="it-IT" dirty="0"/>
                  <a:t> scenario the </a:t>
                </a:r>
                <a:r>
                  <a:rPr lang="it-IT" dirty="0" err="1"/>
                  <a:t>energy</a:t>
                </a:r>
                <a:r>
                  <a:rPr lang="it-IT" dirty="0"/>
                  <a:t> per spin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constant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RG </a:t>
                </a:r>
                <a:r>
                  <a:rPr lang="it-IT" dirty="0" err="1"/>
                  <a:t>allows</a:t>
                </a:r>
                <a:r>
                  <a:rPr lang="it-IT" dirty="0"/>
                  <a:t> to display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behaviour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E08BDD-A435-3E4F-A156-4ACA16E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6442" y="1502979"/>
                <a:ext cx="10394730" cy="5002924"/>
              </a:xfrm>
              <a:blipFill>
                <a:blip r:embed="rId2"/>
                <a:stretch>
                  <a:fillRect l="-977" t="-759" r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4367A-ADC3-7342-AC39-7DF1BC65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6" y="770917"/>
            <a:ext cx="9905998" cy="1478570"/>
          </a:xfrm>
        </p:spPr>
        <p:txBody>
          <a:bodyPr/>
          <a:lstStyle/>
          <a:p>
            <a:r>
              <a:rPr lang="en-GB"/>
              <a:t>CODE DEVELOPEMENT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F3E61D0-112B-B345-B117-8410C4C76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226" y="2249486"/>
                <a:ext cx="4681153" cy="41723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600" dirty="0"/>
                  <a:t>Create first four components: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𝑇𝐹𝐼</m:t>
                        </m:r>
                      </m:sub>
                      <m:sup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h𝑎𝑙𝑓</m:t>
                        </m:r>
                      </m:sub>
                    </m:sSub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sz="2600" dirty="0"/>
                  <a:t> </a:t>
                </a:r>
                <a:br>
                  <a:rPr lang="en-GB" sz="2600" dirty="0"/>
                </a:br>
                <a:r>
                  <a:rPr lang="en-GB" sz="2100" dirty="0"/>
                  <a:t>and same for R</a:t>
                </a:r>
              </a:p>
              <a:p>
                <a:r>
                  <a:rPr lang="en-GB" sz="2600" dirty="0"/>
                  <a:t> Compose them to create 2N-system Hamiltonian</a:t>
                </a:r>
              </a:p>
              <a:p>
                <a:r>
                  <a:rPr lang="en-GB" sz="2600" dirty="0"/>
                  <a:t>Diagonalize it, store first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600" dirty="0"/>
                  <a:t> eigenvectors in M matrix</a:t>
                </a:r>
              </a:p>
              <a:p>
                <a:r>
                  <a:rPr lang="en-GB" sz="2600" dirty="0"/>
                  <a:t>Perform matrix-matrix multiplication to project into low-energy eigenspace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F3E61D0-112B-B345-B117-8410C4C76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226" y="2249486"/>
                <a:ext cx="4681153" cy="4172333"/>
              </a:xfrm>
              <a:blipFill>
                <a:blip r:embed="rId2"/>
                <a:stretch>
                  <a:fillRect l="-2162" t="-2736" r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77EAA1-97EC-DA4C-9D07-A0F625C8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12" y="436179"/>
            <a:ext cx="6296454" cy="59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ADFD4AB-A863-F348-BD8B-B7240119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810365"/>
            <a:ext cx="285141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Trend of energy per spin </a:t>
            </a:r>
            <a:br>
              <a:rPr lang="en-GB" sz="3200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rgbClr val="FFFFFF"/>
                </a:solidFill>
              </a:rPr>
              <a:t>enlarging the system</a:t>
            </a:r>
            <a:endParaRPr lang="en-GB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E15C6D3-CB45-6545-AC50-9AFC2D57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01175"/>
            <a:ext cx="6844045" cy="42511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434A5A-7361-924F-9005-2FB732C71524}"/>
              </a:ext>
            </a:extLst>
          </p:cNvPr>
          <p:cNvSpPr txBox="1"/>
          <p:nvPr/>
        </p:nvSpPr>
        <p:spPr>
          <a:xfrm>
            <a:off x="10488616" y="592394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*initial N=4</a:t>
            </a:r>
          </a:p>
        </p:txBody>
      </p:sp>
    </p:spTree>
    <p:extLst>
      <p:ext uri="{BB962C8B-B14F-4D97-AF65-F5344CB8AC3E}">
        <p14:creationId xmlns:p14="http://schemas.microsoft.com/office/powerpoint/2010/main" val="195054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AC586B-4F65-1C49-A62D-9480AB88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GB" sz="2800"/>
              <a:t>Dependency oN initial subsystems sizes (n)</a:t>
            </a:r>
          </a:p>
        </p:txBody>
      </p:sp>
      <p:sp>
        <p:nvSpPr>
          <p:cNvPr id="18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49A38E-E296-9F46-A6D0-833158C3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92770"/>
            <a:ext cx="2974328" cy="20969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E87AD3-0AF9-334E-A2CA-803A6CE01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1192770"/>
            <a:ext cx="2974328" cy="20969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5558CA1-ECC3-1841-9BF1-4B5B9FE0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88" y="3578868"/>
            <a:ext cx="2974328" cy="20608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75CEBA-4F03-474E-A75E-8B02FF4D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042" y="3593837"/>
            <a:ext cx="2974328" cy="2030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5D56F8DB-6AD6-4BCB-B412-AFC8B2AE8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6041" y="2249487"/>
                <a:ext cx="3281004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/>
                  <a:t>Perfect alignment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(as expected: </a:t>
                </a:r>
                <a:r>
                  <a:rPr lang="en-US" sz="1800" dirty="0" err="1"/>
                  <a:t>hamiltonian</a:t>
                </a:r>
                <a:r>
                  <a:rPr lang="en-US" sz="1800" dirty="0"/>
                  <a:t> composed of single-particle operators) </a:t>
                </a:r>
              </a:p>
              <a:p>
                <a:r>
                  <a:rPr lang="en-US" sz="1800" dirty="0"/>
                  <a:t>Different values of convergence by changing N for larger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( variations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(0.1%)</m:t>
                    </m:r>
                  </m:oMath>
                </a14:m>
                <a:r>
                  <a:rPr lang="en-US" sz="1800" dirty="0"/>
                  <a:t> )</a:t>
                </a:r>
              </a:p>
              <a:p>
                <a:r>
                  <a:rPr lang="en-US" sz="1800" dirty="0"/>
                  <a:t>Number of iterations required before convergence* is independent on N</a:t>
                </a:r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5D56F8DB-6AD6-4BCB-B412-AFC8B2AE8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6041" y="2249487"/>
                <a:ext cx="3281004" cy="3541714"/>
              </a:xfrm>
              <a:blipFill>
                <a:blip r:embed="rId7"/>
                <a:stretch>
                  <a:fillRect l="-1931" t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552FF07-B0D5-F247-A618-C288EF26D5BB}"/>
                  </a:ext>
                </a:extLst>
              </p:cNvPr>
              <p:cNvSpPr txBox="1"/>
              <p:nvPr/>
            </p:nvSpPr>
            <p:spPr>
              <a:xfrm>
                <a:off x="3417634" y="6193148"/>
                <a:ext cx="38137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*Convergence: relative change in energy per spin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552FF07-B0D5-F247-A618-C288EF26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4" y="6193148"/>
                <a:ext cx="3813736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2628</TotalTime>
  <Words>382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Circuito</vt:lpstr>
      <vt:lpstr>Exercise 6 RENORMALIZATION GROUP</vt:lpstr>
      <vt:lpstr>Exercise goals</vt:lpstr>
      <vt:lpstr>IN THEORY…</vt:lpstr>
      <vt:lpstr>CODE DEVELOPEMENT</vt:lpstr>
      <vt:lpstr>Trend of energy per spin  enlarging the system</vt:lpstr>
      <vt:lpstr>Dependency oN initial subsystems sizes (n)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matrix – matrix multiplication &amp; random matrix theory</dc:title>
  <dc:creator>Marcomini Alessandro</dc:creator>
  <cp:lastModifiedBy>Marcomini Alessandro</cp:lastModifiedBy>
  <cp:revision>14</cp:revision>
  <dcterms:created xsi:type="dcterms:W3CDTF">2021-11-20T10:23:50Z</dcterms:created>
  <dcterms:modified xsi:type="dcterms:W3CDTF">2022-01-02T20:22:13Z</dcterms:modified>
</cp:coreProperties>
</file>