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2" r:id="rId23"/>
    <p:sldId id="274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0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4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72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37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303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00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40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77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3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3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9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2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0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5D4024-04FE-4E18-8D1F-DCA900E0FA5D}" type="datetimeFigureOut">
              <a:rPr lang="es-ES" smtClean="0"/>
              <a:t>17/05/2020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D2429B-94CB-4593-A362-67AB44AB1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64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1397" y="1532585"/>
            <a:ext cx="9953222" cy="1217524"/>
          </a:xfrm>
        </p:spPr>
        <p:txBody>
          <a:bodyPr/>
          <a:lstStyle/>
          <a:p>
            <a:r>
              <a:rPr lang="es-BO" dirty="0" smtClean="0"/>
              <a:t>RESOLUCIÓN EXAMEN HITO 3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9654" y="4159194"/>
            <a:ext cx="8195107" cy="502958"/>
          </a:xfrm>
        </p:spPr>
        <p:txBody>
          <a:bodyPr/>
          <a:lstStyle/>
          <a:p>
            <a:r>
              <a:rPr lang="es-BO" dirty="0" smtClean="0"/>
              <a:t>Johan Alejandro </a:t>
            </a:r>
            <a:r>
              <a:rPr lang="es-BO" dirty="0" err="1" smtClean="0"/>
              <a:t>marin</a:t>
            </a:r>
            <a:r>
              <a:rPr lang="es-BO" dirty="0" smtClean="0"/>
              <a:t> Montoya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4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6974" y="193253"/>
            <a:ext cx="4855336" cy="6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=".Onboarding.FragmentInicio1"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/img2"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/defensa"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/texto2"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="18sp"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02310" y="333137"/>
            <a:ext cx="4971245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="@+id/layoutNext"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:layout_marginHorizontal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="145dp"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="@+id/textnetxt"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="271dp"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="bottom|end"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:layout_marginEnd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="bottom|end"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="@string/next"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94163" y="162646"/>
            <a:ext cx="38491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Tercer </a:t>
            </a:r>
            <a:r>
              <a:rPr lang="es-E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Fragment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13643" y="2038226"/>
            <a:ext cx="4378817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=".Onboarding.FragmentInicio1"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/img3"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" b="46239"/>
          <a:stretch/>
        </p:blipFill>
        <p:spPr>
          <a:xfrm>
            <a:off x="6437952" y="1207395"/>
            <a:ext cx="4096967" cy="44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62919" y="-24224"/>
            <a:ext cx="4597757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="@+id/btndesc1"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="@+id/btnSelect1"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9" b="40502"/>
          <a:stretch/>
        </p:blipFill>
        <p:spPr>
          <a:xfrm>
            <a:off x="923565" y="0"/>
            <a:ext cx="4096967" cy="432730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809141" y="3015626"/>
            <a:ext cx="4572000" cy="177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853845" y="5422006"/>
            <a:ext cx="481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Insertamos un </a:t>
            </a:r>
            <a:r>
              <a:rPr lang="es-BO" dirty="0" err="1" smtClean="0"/>
              <a:t>TextView</a:t>
            </a:r>
            <a:r>
              <a:rPr lang="es-BO" dirty="0" smtClean="0"/>
              <a:t> y dos </a:t>
            </a:r>
            <a:r>
              <a:rPr lang="es-BO" dirty="0" err="1" smtClean="0"/>
              <a:t>Buttons</a:t>
            </a:r>
            <a:r>
              <a:rPr lang="es-BO" dirty="0" smtClean="0"/>
              <a:t> dentro de un </a:t>
            </a:r>
            <a:r>
              <a:rPr lang="es-BO" dirty="0" err="1" smtClean="0"/>
              <a:t>LinearLayout</a:t>
            </a:r>
            <a:r>
              <a:rPr lang="es-BO" dirty="0" smtClean="0"/>
              <a:t> y obtenemos lo que está en pantalla</a:t>
            </a:r>
            <a:endParaRPr lang="es-ES" dirty="0"/>
          </a:p>
        </p:txBody>
      </p:sp>
      <p:sp>
        <p:nvSpPr>
          <p:cNvPr id="6" name="Flecha arriba 5"/>
          <p:cNvSpPr/>
          <p:nvPr/>
        </p:nvSpPr>
        <p:spPr>
          <a:xfrm>
            <a:off x="2051952" y="4529879"/>
            <a:ext cx="2086378" cy="5775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8" b="28315"/>
          <a:stretch/>
        </p:blipFill>
        <p:spPr>
          <a:xfrm>
            <a:off x="511442" y="1841679"/>
            <a:ext cx="6012812" cy="26272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894750" y="2506812"/>
            <a:ext cx="4082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Realizamos el paso anterior 2 veces más para así tener estos 3 </a:t>
            </a:r>
            <a:r>
              <a:rPr lang="es-BO" dirty="0" err="1" smtClean="0"/>
              <a:t>LinearLayout</a:t>
            </a:r>
            <a:r>
              <a:rPr lang="es-BO" dirty="0" smtClean="0"/>
              <a:t> con los </a:t>
            </a:r>
            <a:r>
              <a:rPr lang="es-BO" dirty="0" err="1" smtClean="0"/>
              <a:t>TextViews</a:t>
            </a:r>
            <a:r>
              <a:rPr lang="es-BO" dirty="0" smtClean="0"/>
              <a:t> y los </a:t>
            </a:r>
            <a:r>
              <a:rPr lang="es-BO" dirty="0" err="1" smtClean="0"/>
              <a:t>Buttons</a:t>
            </a:r>
            <a:r>
              <a:rPr lang="es-BO" dirty="0" smtClean="0"/>
              <a:t>, estos varían entre BASICO, CIENTÍFICO O CUSTOM</a:t>
            </a:r>
            <a:endParaRPr lang="es-ES" dirty="0"/>
          </a:p>
        </p:txBody>
      </p:sp>
      <p:sp>
        <p:nvSpPr>
          <p:cNvPr id="4" name="Flecha arriba 3"/>
          <p:cNvSpPr/>
          <p:nvPr/>
        </p:nvSpPr>
        <p:spPr>
          <a:xfrm rot="16200000">
            <a:off x="6633725" y="2773113"/>
            <a:ext cx="1151554" cy="9447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3944" y="101413"/>
            <a:ext cx="4456090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="44dp"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estilos_edittext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92462" y="628964"/>
            <a:ext cx="428866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="@+id/etusername"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="44dp"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="@drawable/estilos_edittext"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="@string/username"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" t="71685" r="857" b="16650"/>
          <a:stretch/>
        </p:blipFill>
        <p:spPr>
          <a:xfrm>
            <a:off x="5328141" y="4353059"/>
            <a:ext cx="6012812" cy="151970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1820" y="4790941"/>
            <a:ext cx="452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Los dos </a:t>
            </a:r>
            <a:r>
              <a:rPr lang="es-BO" dirty="0" err="1" smtClean="0"/>
              <a:t>EditText</a:t>
            </a:r>
            <a:r>
              <a:rPr lang="es-BO" dirty="0" smtClean="0"/>
              <a:t> uno donde indique qué calculadora es y el otro para que indique su </a:t>
            </a:r>
            <a:r>
              <a:rPr lang="es-BO" dirty="0" err="1" smtClean="0"/>
              <a:t>NickName</a:t>
            </a:r>
            <a:endParaRPr lang="es-ES" dirty="0"/>
          </a:p>
        </p:txBody>
      </p:sp>
      <p:sp>
        <p:nvSpPr>
          <p:cNvPr id="7" name="Elipse 6"/>
          <p:cNvSpPr/>
          <p:nvPr/>
        </p:nvSpPr>
        <p:spPr>
          <a:xfrm>
            <a:off x="899293" y="974614"/>
            <a:ext cx="1972696" cy="8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227708" y="367161"/>
            <a:ext cx="1972696" cy="8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izquierda, derecha y arriba 8"/>
          <p:cNvSpPr/>
          <p:nvPr/>
        </p:nvSpPr>
        <p:spPr>
          <a:xfrm rot="10800000">
            <a:off x="3245477" y="4015077"/>
            <a:ext cx="4301543" cy="459123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611" y="1573710"/>
            <a:ext cx="4752304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="@+id/btniniciar"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="@string/select"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1" t="83251" r="1071" b="9236"/>
          <a:stretch/>
        </p:blipFill>
        <p:spPr>
          <a:xfrm>
            <a:off x="6942755" y="2382591"/>
            <a:ext cx="5249245" cy="978795"/>
          </a:xfrm>
          <a:prstGeom prst="rect">
            <a:avLst/>
          </a:prstGeom>
        </p:spPr>
      </p:pic>
      <p:sp>
        <p:nvSpPr>
          <p:cNvPr id="4" name="Flecha arriba 3"/>
          <p:cNvSpPr/>
          <p:nvPr/>
        </p:nvSpPr>
        <p:spPr>
          <a:xfrm rot="5400000">
            <a:off x="5429488" y="2382591"/>
            <a:ext cx="2047740" cy="9787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161763" y="4958366"/>
            <a:ext cx="497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Y por ultimo ingresamos el botón que da por concluido al diseño de los tres </a:t>
            </a:r>
            <a:r>
              <a:rPr lang="es-BO" dirty="0" err="1" smtClean="0"/>
              <a:t>fragments</a:t>
            </a:r>
            <a:r>
              <a:rPr lang="es-BO" dirty="0" smtClean="0"/>
              <a:t> del </a:t>
            </a:r>
            <a:r>
              <a:rPr lang="es-BO" dirty="0" err="1" smtClean="0"/>
              <a:t>Onboarding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3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7" t="12367" r="857" b="6474"/>
          <a:stretch/>
        </p:blipFill>
        <p:spPr>
          <a:xfrm>
            <a:off x="5675324" y="476518"/>
            <a:ext cx="3236858" cy="569188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87132" y="3137792"/>
            <a:ext cx="32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Diseño del </a:t>
            </a:r>
            <a:r>
              <a:rPr lang="es-BO" dirty="0" err="1" smtClean="0"/>
              <a:t>Fragment</a:t>
            </a:r>
            <a:r>
              <a:rPr lang="es-BO" dirty="0" smtClean="0"/>
              <a:t> </a:t>
            </a:r>
            <a:r>
              <a:rPr lang="es-BO" dirty="0" err="1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2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5307" y="82372"/>
            <a:ext cx="5009882" cy="7201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=".Onboarding.FragmentInicio1"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/img3"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="@+id/btndesc1"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="@+id/btnSelect1"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97003" y="732736"/>
            <a:ext cx="3322750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 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="@+id/btndesc2"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="@+id/btnSelect2"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="37dp"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19753" y="609626"/>
            <a:ext cx="370911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="25dp"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="@string/Custom"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 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="@+id/btndesc3"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="@string/desc"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="@+id/btnSelect3"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="@string/select"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60631" y="236692"/>
            <a:ext cx="5602310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="@+id/selectup"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="44dp"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="@drawable/estilos_edittext"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="@string/selectup"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="@+id/etusername"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="44dp"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:layout_marginLeft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:layout_marginRight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="@drawable/estilos_edittext"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:textAlignment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="@string/username"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="@+id/btniniciar"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="@string/select"</a:t>
            </a:r>
            <a:b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4095" y="721275"/>
            <a:ext cx="4391696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FragmentPagerAdapter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OnboardingAdapter(FragmentManager fm)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(fm);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@NonNull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@Override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 getItem(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position)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(position)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FragmentInicio1();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FragmentSegundo();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FragmentLogin();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null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75043" y="3121931"/>
            <a:ext cx="36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Mostramos orden que tiene el </a:t>
            </a:r>
            <a:r>
              <a:rPr lang="es-BO" dirty="0" err="1" smtClean="0"/>
              <a:t>Onboarding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1066718" y="2458966"/>
            <a:ext cx="2912854" cy="2177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>
            <a:off x="4493614" y="2994335"/>
            <a:ext cx="1470419" cy="90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3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t="17607" r="22782" b="20147"/>
          <a:stretch/>
        </p:blipFill>
        <p:spPr>
          <a:xfrm>
            <a:off x="1790163" y="1944709"/>
            <a:ext cx="8190964" cy="426290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16328" y="533228"/>
            <a:ext cx="68002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1.- REALIZAR EL ONBOARDING</a:t>
            </a:r>
          </a:p>
          <a:p>
            <a:pPr algn="ctr"/>
            <a:r>
              <a:rPr lang="es-B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s-BO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 ESTAS 3 PLANTALLAS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5" y="217668"/>
            <a:ext cx="7160654" cy="6047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FragmentInicio1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textNext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FragmentInicio1()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viewpager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initializeComponents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eventClickNext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s-ES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(R.layout.</a:t>
            </a:r>
            <a:r>
              <a:rPr kumimoji="0" lang="es-ES" sz="11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fragment_inicio1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64439" y="515154"/>
            <a:ext cx="334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Ponemos las variables que vamos a utilizar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328079" y="3037995"/>
            <a:ext cx="334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Creamos un </a:t>
            </a:r>
            <a:r>
              <a:rPr lang="es-BO" dirty="0" err="1" smtClean="0"/>
              <a:t>onCreateView</a:t>
            </a:r>
            <a:r>
              <a:rPr lang="es-BO" dirty="0" smtClean="0"/>
              <a:t>  donde inicializaremos todas las funciones.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167425" y="217668"/>
            <a:ext cx="2662039" cy="1628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67425" y="2156604"/>
            <a:ext cx="3812147" cy="2479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4295955" y="243096"/>
            <a:ext cx="2053087" cy="119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4490352" y="2904437"/>
            <a:ext cx="2053087" cy="119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82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21626" y="777593"/>
            <a:ext cx="6096000" cy="54322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initializeComponents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viewPager</a:t>
            </a:r>
            <a:r>
              <a:rPr lang="es-ES" sz="11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getActivity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findViewById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</a:t>
            </a:r>
            <a:r>
              <a:rPr lang="es-E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viewPagerContainer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textNext</a:t>
            </a:r>
            <a:r>
              <a:rPr lang="es-ES" sz="11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.findViewById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</a:t>
            </a:r>
            <a:r>
              <a:rPr lang="es-E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textNextWelcome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btnLogin</a:t>
            </a:r>
            <a:r>
              <a:rPr lang="es-ES" sz="11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.findViewById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R.id.</a:t>
            </a:r>
            <a:r>
              <a:rPr lang="es-ES" sz="11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btnLogin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eventClickNext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textNext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.setOnClickListener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(View v)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viewPager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.setCurrentItem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btnLogin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.setOnClickListener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rgbClr val="808000"/>
                </a:solidFill>
                <a:latin typeface="Consolas" panose="020B0609020204030204" pitchFamily="49" charset="0"/>
              </a:rPr>
              <a:t>Override</a:t>
            </a: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es-E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(View v)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sz="11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viewPager</a:t>
            </a:r>
            <a:r>
              <a:rPr lang="es-E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.setCurrentItem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s-E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s-ES" sz="2400" dirty="0"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8793" y="2277374"/>
            <a:ext cx="3848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err="1" smtClean="0"/>
              <a:t>Aca</a:t>
            </a:r>
            <a:r>
              <a:rPr lang="es-BO" dirty="0" smtClean="0"/>
              <a:t> vemos a donde tenemos que ir, es decir el botón NEXT te tiene que llevar al siguiente </a:t>
            </a:r>
            <a:r>
              <a:rPr lang="es-BO" dirty="0" err="1" smtClean="0"/>
              <a:t>Fragment</a:t>
            </a:r>
            <a:r>
              <a:rPr lang="es-BO" dirty="0" smtClean="0"/>
              <a:t> y el SKIP al </a:t>
            </a:r>
            <a:r>
              <a:rPr lang="es-BO" dirty="0" err="1" smtClean="0"/>
              <a:t>Fragment</a:t>
            </a:r>
            <a:r>
              <a:rPr lang="es-BO" dirty="0" smtClean="0"/>
              <a:t> </a:t>
            </a:r>
            <a:r>
              <a:rPr lang="es-BO" dirty="0" err="1" smtClean="0"/>
              <a:t>Login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5279366" y="2605177"/>
            <a:ext cx="4192438" cy="263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/>
          <p:cNvSpPr/>
          <p:nvPr/>
        </p:nvSpPr>
        <p:spPr>
          <a:xfrm rot="11825179">
            <a:off x="4442078" y="2689199"/>
            <a:ext cx="760177" cy="1253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02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25645" y="522003"/>
            <a:ext cx="52036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2.- REALIZAR EL LOGIN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0" t="18269" r="23463" b="20602"/>
          <a:stretch/>
        </p:blipFill>
        <p:spPr>
          <a:xfrm>
            <a:off x="1994053" y="1531345"/>
            <a:ext cx="2313543" cy="418641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14766" y="2885886"/>
            <a:ext cx="4552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Ingresar mediante el </a:t>
            </a:r>
            <a:r>
              <a:rPr lang="es-BO" dirty="0" err="1" smtClean="0"/>
              <a:t>login</a:t>
            </a:r>
            <a:r>
              <a:rPr lang="es-BO" dirty="0" smtClean="0"/>
              <a:t> a la calculadora </a:t>
            </a:r>
            <a:r>
              <a:rPr lang="es-BO" dirty="0" err="1" smtClean="0"/>
              <a:t>Custom</a:t>
            </a:r>
            <a:r>
              <a:rPr lang="es-BO" dirty="0" smtClean="0"/>
              <a:t> y las demás calculadoras no están desarrolladas por tal motivo debe mostrar un mensaje al respecto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945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133" y="1071801"/>
            <a:ext cx="7082838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FragmentLogin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btniniciar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tvShowUsername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FragmentLogin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constructor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iniciar();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setMensaje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inflater.inflate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fragment_login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iniciar()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btndesc2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btnSelect2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btndesc3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btnSelect3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(R.id.</a:t>
            </a:r>
            <a:r>
              <a:rPr kumimoji="0" lang="es-ES" sz="10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btniniciar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.findViewById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btniniciar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82099" y="1274839"/>
            <a:ext cx="345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Para el </a:t>
            </a:r>
            <a:r>
              <a:rPr lang="es-BO" dirty="0" err="1" smtClean="0"/>
              <a:t>login</a:t>
            </a:r>
            <a:r>
              <a:rPr lang="es-BO" dirty="0" smtClean="0"/>
              <a:t> lo que hay que realizar es el envío a nuestra calculadora </a:t>
            </a:r>
            <a:r>
              <a:rPr lang="es-BO" dirty="0" err="1" smtClean="0"/>
              <a:t>Costum</a:t>
            </a:r>
            <a:r>
              <a:rPr lang="es-BO" dirty="0" smtClean="0"/>
              <a:t> y las demás calculadoras  mandar un mensaje debido a que no están realizadas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82099" y="4438625"/>
            <a:ext cx="345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Para lo cual tenemos que instanciar las variables y rescatarlas según el id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53130" y="4438625"/>
            <a:ext cx="4192438" cy="263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207005" y="1177660"/>
            <a:ext cx="6557176" cy="1433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6910309" y="1307576"/>
            <a:ext cx="716096" cy="135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6406133" y="4222989"/>
            <a:ext cx="716096" cy="135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7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03365" y="268822"/>
            <a:ext cx="8857560" cy="6832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setMensaje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simples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basica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btnSelect1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Basico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avanzadas"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Cientifico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btndesc3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"Calculadora con operaciones para programadores"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btnSelect3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Costum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29659" y="429658"/>
            <a:ext cx="269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Creamos la función </a:t>
            </a:r>
            <a:r>
              <a:rPr lang="es-BO" dirty="0" err="1" smtClean="0"/>
              <a:t>setMensaje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30508" y="2394066"/>
            <a:ext cx="3073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Al seleccionar el botón Descripción, nos saldrá un mensaje describiendo la calculadora y en el botón </a:t>
            </a:r>
            <a:r>
              <a:rPr lang="es-BO" dirty="0" err="1" smtClean="0"/>
              <a:t>Select</a:t>
            </a:r>
            <a:r>
              <a:rPr lang="es-BO" dirty="0" smtClean="0"/>
              <a:t> nos escribirá la calculadora elegida.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 rot="9206097">
            <a:off x="3114512" y="1594065"/>
            <a:ext cx="579403" cy="100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3690652" y="625709"/>
            <a:ext cx="8383835" cy="2049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07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69475" y="3337748"/>
            <a:ext cx="753553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btniniciar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View.OnClickListener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etusername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selectup1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selectup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(selectup1.equals(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Up"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)||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"Por favor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selecione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los campos"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77937" y="716096"/>
            <a:ext cx="339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Realizamos una pequeña validación si el usuario no ingresó los datos correspondientes </a:t>
            </a:r>
            <a:endParaRPr lang="es-ES" dirty="0"/>
          </a:p>
        </p:txBody>
      </p:sp>
      <p:sp>
        <p:nvSpPr>
          <p:cNvPr id="4" name="Flecha abajo 3"/>
          <p:cNvSpPr/>
          <p:nvPr/>
        </p:nvSpPr>
        <p:spPr>
          <a:xfrm>
            <a:off x="4759287" y="2384715"/>
            <a:ext cx="1630496" cy="484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76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2540" y="777975"/>
            <a:ext cx="6720290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(selectup1.equals(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Basico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Aplicacion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en desarrollo"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es-ES" sz="1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(selectup1.equals(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Cientifico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CalculadoraCientifica.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"APP: 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,selectup1 );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"Bienvenido: 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(selectup1.equals(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Costum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CalculadoraCostum.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"APP: 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,selectup1 );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intent.putExtra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"Bienvenido: 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80454" y="1608730"/>
            <a:ext cx="3922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En caso contrario mandará a la calculadora que quiera, si la calculadora no está desarrollada con el </a:t>
            </a:r>
            <a:r>
              <a:rPr lang="es-BO" dirty="0" err="1" smtClean="0"/>
              <a:t>MakeText</a:t>
            </a:r>
            <a:r>
              <a:rPr lang="es-BO" dirty="0" smtClean="0"/>
              <a:t> enviará un mensaje.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905670" y="1134738"/>
            <a:ext cx="5891737" cy="9479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66691" y="3008086"/>
            <a:ext cx="5737502" cy="1829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480453" y="3768355"/>
            <a:ext cx="3922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Para enviar a la calculadora se usa un </a:t>
            </a:r>
            <a:r>
              <a:rPr lang="es-BO" dirty="0" err="1" smtClean="0"/>
              <a:t>intent</a:t>
            </a:r>
            <a:r>
              <a:rPr lang="es-BO" dirty="0" smtClean="0"/>
              <a:t> que agarre a la actividad y enviar con los datos </a:t>
            </a:r>
            <a:r>
              <a:rPr lang="es-BO" dirty="0" err="1" smtClean="0"/>
              <a:t>correscto</a:t>
            </a:r>
            <a:r>
              <a:rPr lang="es-BO" dirty="0" smtClean="0"/>
              <a:t> como el nombre del usuario</a:t>
            </a:r>
            <a:endParaRPr lang="es-ES" dirty="0"/>
          </a:p>
        </p:txBody>
      </p:sp>
      <p:sp>
        <p:nvSpPr>
          <p:cNvPr id="7" name="Flecha derecha 6"/>
          <p:cNvSpPr/>
          <p:nvPr/>
        </p:nvSpPr>
        <p:spPr>
          <a:xfrm rot="1361827">
            <a:off x="6808424" y="1755034"/>
            <a:ext cx="528810" cy="57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6454073" y="3636901"/>
            <a:ext cx="704606" cy="57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64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0275" y="522003"/>
            <a:ext cx="7954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3.- CREAR CALCULADORA COSTUM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2" t="19717" r="47862" b="18188"/>
          <a:stretch/>
        </p:blipFill>
        <p:spPr>
          <a:xfrm>
            <a:off x="2121876" y="1168334"/>
            <a:ext cx="3591501" cy="550788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853610" y="3509785"/>
            <a:ext cx="420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Debe tener todas las funciones y al apretar el botón </a:t>
            </a:r>
            <a:r>
              <a:rPr lang="es-BO" dirty="0" err="1" smtClean="0"/>
              <a:t>Shift</a:t>
            </a:r>
            <a:r>
              <a:rPr lang="es-BO" dirty="0" smtClean="0"/>
              <a:t> y deben cambiar la funcionalidad de la primera fila de botones 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2783280" y="4109949"/>
            <a:ext cx="2121229" cy="773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2121876" y="3013006"/>
            <a:ext cx="3591501" cy="773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5754129" y="3509785"/>
            <a:ext cx="727364" cy="156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567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2372" y="574778"/>
            <a:ext cx="5684704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Calculadoras.CalculadoraCostum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73677" y="1255923"/>
            <a:ext cx="3800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No hay mucho mas que explicar con respecto al diseño se usan </a:t>
            </a:r>
            <a:r>
              <a:rPr lang="es-BO" dirty="0" err="1" smtClean="0"/>
              <a:t>TextView</a:t>
            </a:r>
            <a:r>
              <a:rPr lang="es-BO" dirty="0" smtClean="0"/>
              <a:t>, </a:t>
            </a:r>
            <a:r>
              <a:rPr lang="es-BO" dirty="0" err="1" smtClean="0"/>
              <a:t>EditText</a:t>
            </a:r>
            <a:r>
              <a:rPr lang="es-BO" dirty="0" smtClean="0"/>
              <a:t>  y </a:t>
            </a:r>
            <a:r>
              <a:rPr lang="es-BO" dirty="0" err="1" smtClean="0"/>
              <a:t>Button</a:t>
            </a:r>
            <a:r>
              <a:rPr lang="es-BO" dirty="0" smtClean="0"/>
              <a:t> para realizar el diseño y para la personalización de cada botón un </a:t>
            </a:r>
            <a:r>
              <a:rPr lang="es-ES" dirty="0" err="1"/>
              <a:t>background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666" r="343" b="72048"/>
          <a:stretch/>
        </p:blipFill>
        <p:spPr>
          <a:xfrm>
            <a:off x="5198196" y="3888953"/>
            <a:ext cx="5741553" cy="22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0506" y="766384"/>
            <a:ext cx="491352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="@+id/x2"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="@+id/x3"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="@+id/facto"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="13sp"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znu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znum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509280" y="1476260"/>
            <a:ext cx="338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La primera parte del diseño el proceso se repetirá hasta que tengamos todos los botones de la calculadora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94" r="344" b="56896"/>
          <a:stretch/>
        </p:blipFill>
        <p:spPr>
          <a:xfrm>
            <a:off x="5064379" y="3569464"/>
            <a:ext cx="6271980" cy="10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1926" r="80322" b="15539"/>
          <a:stretch/>
        </p:blipFill>
        <p:spPr>
          <a:xfrm>
            <a:off x="2290294" y="721217"/>
            <a:ext cx="2560347" cy="530609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137894" y="1171977"/>
            <a:ext cx="2962141" cy="177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2290294" y="4250027"/>
            <a:ext cx="2962141" cy="177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, derecha y arriba 4"/>
          <p:cNvSpPr/>
          <p:nvPr/>
        </p:nvSpPr>
        <p:spPr>
          <a:xfrm rot="5400000">
            <a:off x="3490174" y="2537138"/>
            <a:ext cx="5203065" cy="131364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315200" y="2555159"/>
            <a:ext cx="332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Crear </a:t>
            </a:r>
            <a:r>
              <a:rPr lang="es-BO" dirty="0" err="1" smtClean="0"/>
              <a:t>Packages</a:t>
            </a:r>
            <a:r>
              <a:rPr lang="es-BO" dirty="0" smtClean="0"/>
              <a:t> para los contendedores de la calculadoras y para los </a:t>
            </a:r>
            <a:r>
              <a:rPr lang="es-BO" dirty="0" err="1" smtClean="0"/>
              <a:t>Onboarding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86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7085756"/>
            <a:ext cx="6841475" cy="34871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/res-auto"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Calculadoras.CalculadoraCostum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cientifica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tvShowUsername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="nombre"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="30dp"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="@+id/caja"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:padding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="15dp"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="#000000"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///////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primera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="@+id/x2"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="@+id/x3"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="@+id/facto"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="13sp"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znu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znum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&gt;////fin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primera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//////////layout2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="@+id/b1"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="3"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="@+id/b4"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///////fin layout2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="@+id/b0"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="0"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shift_estilo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="SHIFT"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editlimpiar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////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cuarta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editres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="-"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editsum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="+"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editdiv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editmul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&gt;/////fin cuarta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////////////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5ta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editigual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="="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="FAC"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&gt;/////fin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5ta fila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&gt;//////////////////fin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14434" y="630465"/>
            <a:ext cx="6735651" cy="51398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editres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="-"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editsum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="+"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editdiv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="/"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editmul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="X"</a:t>
            </a:r>
            <a:b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4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81081" y="1085198"/>
            <a:ext cx="5409127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="10dp"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editigual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="180dp"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="="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facc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="FAC"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/botones"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&gt;/////fin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5ta fila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9" r="344" b="5057"/>
          <a:stretch/>
        </p:blipFill>
        <p:spPr>
          <a:xfrm>
            <a:off x="2537137" y="1294327"/>
            <a:ext cx="3454489" cy="542844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92349" y="3362219"/>
            <a:ext cx="412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Hasta aquí se hace la parte visual de la calculadora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6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977" t="10863" r="79784" b="59077"/>
          <a:stretch/>
        </p:blipFill>
        <p:spPr>
          <a:xfrm>
            <a:off x="695448" y="316675"/>
            <a:ext cx="5559879" cy="515181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388426" y="3735876"/>
            <a:ext cx="3659084" cy="773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719712" y="3463618"/>
            <a:ext cx="412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Toda la parte de la programación de la calculadora se va a realizar en la calculadora </a:t>
            </a:r>
            <a:r>
              <a:rPr lang="es-BO" dirty="0" err="1" smtClean="0"/>
              <a:t>Costum</a:t>
            </a:r>
            <a:endParaRPr lang="es-ES" dirty="0"/>
          </a:p>
        </p:txBody>
      </p:sp>
      <p:sp>
        <p:nvSpPr>
          <p:cNvPr id="5" name="Flecha derecha 4"/>
          <p:cNvSpPr/>
          <p:nvPr/>
        </p:nvSpPr>
        <p:spPr>
          <a:xfrm>
            <a:off x="6567055" y="3463618"/>
            <a:ext cx="955963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4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3291" y="1994753"/>
            <a:ext cx="70866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btnsuma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btnresta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btnmulti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btndiv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btncero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btnuno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btndos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btncinco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s-E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//identificador para las operaciones</a:t>
            </a:r>
            <a:br>
              <a:rPr kumimoji="0" lang="es-E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tvShowUsername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39891" y="2320618"/>
            <a:ext cx="412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Iniciamos las variables de todas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5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0327" y="2594842"/>
            <a:ext cx="6359236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onCreate(Bundle savedInstanceState) {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.onCreate(savedInstanceState);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setContentView(R.layout.</a:t>
            </a:r>
            <a:r>
              <a:rPr kumimoji="0" lang="es-E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activity_calculadora_costum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initializeVariables();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273636" y="2810285"/>
            <a:ext cx="412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En </a:t>
            </a:r>
            <a:r>
              <a:rPr lang="es-BO" dirty="0" err="1" smtClean="0"/>
              <a:t>on</a:t>
            </a:r>
            <a:r>
              <a:rPr lang="es-ES" dirty="0" err="1" smtClean="0"/>
              <a:t>Create</a:t>
            </a:r>
            <a:r>
              <a:rPr lang="es-ES" dirty="0" smtClean="0"/>
              <a:t> colocamos la función donde estarán las operaciones</a:t>
            </a:r>
            <a:endParaRPr lang="es-BO" dirty="0" smtClean="0"/>
          </a:p>
        </p:txBody>
      </p:sp>
      <p:sp>
        <p:nvSpPr>
          <p:cNvPr id="4" name="Elipse 3"/>
          <p:cNvSpPr/>
          <p:nvPr/>
        </p:nvSpPr>
        <p:spPr>
          <a:xfrm>
            <a:off x="540327" y="2993499"/>
            <a:ext cx="3659084" cy="773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083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29400" y="725958"/>
            <a:ext cx="4156363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initializeVariables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btncero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btcero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btnuno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btuno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btndos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btdos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btncinco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btcuatro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btnsuma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btsuma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btnresta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btresta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btnmulti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btmulti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btndiv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btdiv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btigual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btfact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btsen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bttan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btshift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btncero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btnuno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btndos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btncinco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btnsuma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btnresta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btnmulti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btndiv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btnigual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btnshift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.setOnClickListener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2836" y="2803449"/>
            <a:ext cx="412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Acá capturamos todos los ID de los botones que tenemos en la calculadora</a:t>
            </a:r>
          </a:p>
        </p:txBody>
      </p:sp>
    </p:spTree>
    <p:extLst>
      <p:ext uri="{BB962C8B-B14F-4D97-AF65-F5344CB8AC3E}">
        <p14:creationId xmlns:p14="http://schemas.microsoft.com/office/powerpoint/2010/main" val="6033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0163" y="2049657"/>
            <a:ext cx="768927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tvShowSelect 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findViewById(R.id.</a:t>
            </a:r>
            <a:r>
              <a:rPr kumimoji="0" lang="es-E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APP = getIntent().getStringExtra(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"APP: "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msg1 = 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"APP: "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APP;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tvShowSelect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.setText(msg1);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tvShowUsername 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findViewById(R.id.</a:t>
            </a:r>
            <a:r>
              <a:rPr kumimoji="0" lang="es-E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tvShowUsername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username = getIntent().getStringExtra(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"Bienvenido: "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msg = </a:t>
            </a: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"BIENVENIDO: " 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username;</a:t>
            </a:r>
            <a:b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tvShowUsername</a:t>
            </a:r>
            <a:r>
              <a:rPr kumimoji="0" lang="es-E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.setText(msg);</a:t>
            </a: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82690" y="2603654"/>
            <a:ext cx="412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Esto es para que aparezca  el tipo de calculadora y nuestro </a:t>
            </a:r>
            <a:r>
              <a:rPr lang="es-BO" dirty="0" err="1" smtClean="0"/>
              <a:t>nickname</a:t>
            </a:r>
            <a:endParaRPr lang="es-B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9" r="344" b="70942"/>
          <a:stretch/>
        </p:blipFill>
        <p:spPr>
          <a:xfrm>
            <a:off x="2343637" y="4634979"/>
            <a:ext cx="5033908" cy="1657058"/>
          </a:xfrm>
          <a:prstGeom prst="rect">
            <a:avLst/>
          </a:prstGeom>
        </p:spPr>
      </p:pic>
      <p:sp>
        <p:nvSpPr>
          <p:cNvPr id="5" name="Flecha izquierda y arriba 4"/>
          <p:cNvSpPr/>
          <p:nvPr/>
        </p:nvSpPr>
        <p:spPr>
          <a:xfrm>
            <a:off x="7793182" y="4080981"/>
            <a:ext cx="2701636" cy="1924964"/>
          </a:xfrm>
          <a:prstGeom prst="leftUpArrow">
            <a:avLst>
              <a:gd name="adj1" fmla="val 556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926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16236" y="752392"/>
            <a:ext cx="6359236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(View v)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v.getId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btcero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capc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btuno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btdos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cap1 =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cap1 = cap1 +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(cap1);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bttres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cap3 =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cap3 = cap3 +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btcuatro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cap4 =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cap3 = cap4 +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(cap3);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9708" y="2183552"/>
            <a:ext cx="4125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En el </a:t>
            </a:r>
            <a:r>
              <a:rPr lang="es-BO" dirty="0" err="1" smtClean="0"/>
              <a:t>public</a:t>
            </a:r>
            <a:r>
              <a:rPr lang="es-BO" dirty="0" smtClean="0"/>
              <a:t> </a:t>
            </a:r>
            <a:r>
              <a:rPr lang="es-BO" dirty="0" err="1" smtClean="0"/>
              <a:t>OnClick</a:t>
            </a:r>
            <a:r>
              <a:rPr lang="es-BO" dirty="0" smtClean="0"/>
              <a:t> con un SWITCH identificamos todos los botones y en cada CASE realizamos la función que tiene que usar, es decir, si </a:t>
            </a:r>
            <a:r>
              <a:rPr lang="es-BO" dirty="0" err="1" smtClean="0"/>
              <a:t>apreta</a:t>
            </a:r>
            <a:r>
              <a:rPr lang="es-BO" dirty="0" smtClean="0"/>
              <a:t> “2” se debe mostrar que  apretó esa tecla </a:t>
            </a:r>
          </a:p>
        </p:txBody>
      </p:sp>
    </p:spTree>
    <p:extLst>
      <p:ext uri="{BB962C8B-B14F-4D97-AF65-F5344CB8AC3E}">
        <p14:creationId xmlns:p14="http://schemas.microsoft.com/office/powerpoint/2010/main" val="2448822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8874" y="1294472"/>
            <a:ext cx="240633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btsuma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suma();</a:t>
            </a:r>
            <a:b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78874" y="2527379"/>
            <a:ext cx="579812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suma() {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auxi =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Double.</a:t>
            </a:r>
            <a:r>
              <a:rPr kumimoji="0" lang="es-E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(auxi);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(NumberFormatException e) {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 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"suma"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677002" y="694643"/>
            <a:ext cx="4125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Dentro del CASE se está llamando a una función suma y por debajo saliendo de  la función </a:t>
            </a:r>
            <a:r>
              <a:rPr lang="es-BO" dirty="0" err="1" smtClean="0"/>
              <a:t>OnClic</a:t>
            </a:r>
            <a:r>
              <a:rPr lang="es-BO" dirty="0" smtClean="0"/>
              <a:t> se crea la función SUMA y se realiza la operación que tiene que realizar dicho botón</a:t>
            </a:r>
          </a:p>
        </p:txBody>
      </p:sp>
      <p:sp>
        <p:nvSpPr>
          <p:cNvPr id="5" name="Elipse 4"/>
          <p:cNvSpPr/>
          <p:nvPr/>
        </p:nvSpPr>
        <p:spPr>
          <a:xfrm>
            <a:off x="274967" y="1170786"/>
            <a:ext cx="3010245" cy="1078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 rot="10800000">
            <a:off x="5195454" y="1178154"/>
            <a:ext cx="685800" cy="87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512628" y="3281431"/>
            <a:ext cx="412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Se agarran los dos datos y se suman</a:t>
            </a:r>
          </a:p>
        </p:txBody>
      </p:sp>
      <p:sp>
        <p:nvSpPr>
          <p:cNvPr id="9" name="Flecha derecha 8"/>
          <p:cNvSpPr/>
          <p:nvPr/>
        </p:nvSpPr>
        <p:spPr>
          <a:xfrm rot="10800000">
            <a:off x="6409015" y="3166014"/>
            <a:ext cx="685800" cy="87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665018" y="2909455"/>
            <a:ext cx="5326183" cy="1327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8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1522" y="760713"/>
            <a:ext cx="535761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=".Onboarding.FragmentInicio1"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imgWelcome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/img1"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43111"/>
          <a:stretch/>
        </p:blipFill>
        <p:spPr>
          <a:xfrm>
            <a:off x="6780064" y="1254544"/>
            <a:ext cx="4012431" cy="442903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107582" y="2412347"/>
            <a:ext cx="3696237" cy="1670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07582" y="5083417"/>
            <a:ext cx="4314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Se crea un </a:t>
            </a:r>
            <a:r>
              <a:rPr lang="es-BO" dirty="0" err="1" smtClean="0"/>
              <a:t>ImageView</a:t>
            </a:r>
            <a:r>
              <a:rPr lang="es-BO" dirty="0" smtClean="0"/>
              <a:t> para insertar la </a:t>
            </a:r>
            <a:r>
              <a:rPr lang="es-BO" dirty="0" err="1" smtClean="0"/>
              <a:t>imagne</a:t>
            </a:r>
            <a:r>
              <a:rPr lang="es-BO" dirty="0" smtClean="0"/>
              <a:t> y se modifica el </a:t>
            </a:r>
            <a:r>
              <a:rPr lang="es-BO" dirty="0" err="1" smtClean="0"/>
              <a:t>width</a:t>
            </a:r>
            <a:r>
              <a:rPr lang="es-BO" dirty="0" smtClean="0"/>
              <a:t> y </a:t>
            </a:r>
            <a:r>
              <a:rPr lang="es-BO" dirty="0" err="1" smtClean="0"/>
              <a:t>height</a:t>
            </a:r>
            <a:r>
              <a:rPr lang="es-BO" dirty="0" smtClean="0"/>
              <a:t> para posicionar de la manera que queremos</a:t>
            </a:r>
            <a:endParaRPr lang="es-ES" dirty="0"/>
          </a:p>
        </p:txBody>
      </p:sp>
      <p:sp>
        <p:nvSpPr>
          <p:cNvPr id="7" name="Flecha arriba 6"/>
          <p:cNvSpPr/>
          <p:nvPr/>
        </p:nvSpPr>
        <p:spPr>
          <a:xfrm>
            <a:off x="2279561" y="4224270"/>
            <a:ext cx="1133340" cy="579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092559" y="162646"/>
            <a:ext cx="38523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Primer </a:t>
            </a:r>
            <a:r>
              <a:rPr lang="es-E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Fragment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2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69726" y="333137"/>
            <a:ext cx="3595255" cy="65248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btresta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resta();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btmulti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multi();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btdiv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div();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btigual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signos();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btshift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mod1, mod2, mod3;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mod1 =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(mod1.equals(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"!f"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"x2"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"sen-1"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"tan-1"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"!f"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"tan"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btfact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factorial();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btsen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resseno();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bttan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restan();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es-ES" sz="11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btborrar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borrar();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88035" y="1108751"/>
            <a:ext cx="412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Todos los CASE de todos botones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18463" y="3234959"/>
            <a:ext cx="412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El SHIFT cambiara los valores y funcionalidades según corresponda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5673656" y="2936383"/>
            <a:ext cx="618186" cy="101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6851562" y="2176530"/>
            <a:ext cx="4069724" cy="2331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777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0327" y="179249"/>
            <a:ext cx="6296891" cy="6678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factorial()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btnfac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"!f"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op11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auxi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op11; i &gt;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i--)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i;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cua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signos()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auxi2 =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</a:t>
            </a:r>
            <a:r>
              <a:rPr kumimoji="0" lang="es-ES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(auxi2);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"suma"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"resta"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multi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"no puede dividir entre cero"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op2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376263" y="2595294"/>
            <a:ext cx="412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Cada función tiene una lógica distinta según corresponda la funcionalidad del botón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5331854" y="2595294"/>
            <a:ext cx="914400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88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0" y="1362038"/>
            <a:ext cx="5798127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suma()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(NumberFormatException e)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"suma"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(Double.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(auxi)) -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(Double.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//limpiar pantalla al preionar suma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(NumberFormatException e)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"resta"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12527" y="2546601"/>
            <a:ext cx="401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Agarrando los datos de pantalla y sumando o restando según corresponda el botón.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349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2672" y="0"/>
            <a:ext cx="4343401" cy="6463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(NumberFormatException e)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"multi"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borrar()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 /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op3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op1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//limpiar pantalla al preionar suma</a:t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(NumberFormatException e)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operacion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"divi"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90309" y="569304"/>
            <a:ext cx="6192981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resseno()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mod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btnsen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(mod.equals(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Double op2, op3;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auxi3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op2 =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op3 = Math.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(op2 * Math.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op3);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Double op2, op3;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auxi3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op2 =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(auxi3);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op3 = Math.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(op2 * Math.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op3);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restan()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mod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btntan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(mod.equals(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"tan"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Double opp2, opp3;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tan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opp2 =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(tan);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opp3 = Math.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(opp2 * Math.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opp3);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Double opp2, opp3;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String tan =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.getText().toString();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opp2 = Double.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parseDouble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(tan);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opp3 = Math.</a:t>
            </a:r>
            <a:r>
              <a:rPr kumimoji="0" lang="es-ES" sz="1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atan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(opp2 * Math.</a:t>
            </a:r>
            <a:r>
              <a:rPr kumimoji="0" lang="es-ES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etpantalla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s-ES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 </a:t>
            </a: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opp3);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6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50883" y="605131"/>
            <a:ext cx="43204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BO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</a:t>
            </a:r>
            <a:endParaRPr lang="es-E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Cara sonriente 2"/>
          <p:cNvSpPr/>
          <p:nvPr/>
        </p:nvSpPr>
        <p:spPr>
          <a:xfrm>
            <a:off x="2743200" y="2345787"/>
            <a:ext cx="5735782" cy="3678382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6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2129" y="666849"/>
            <a:ext cx="439169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/texto1"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="18sp"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s-E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20287" r="642" b="18218"/>
          <a:stretch/>
        </p:blipFill>
        <p:spPr>
          <a:xfrm>
            <a:off x="6665478" y="425002"/>
            <a:ext cx="4012431" cy="510003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6425896" y="3286083"/>
            <a:ext cx="4572000" cy="177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880315" y="5063368"/>
            <a:ext cx="336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Dos </a:t>
            </a:r>
            <a:r>
              <a:rPr lang="es-BO" dirty="0" err="1" smtClean="0"/>
              <a:t>TextView</a:t>
            </a:r>
            <a:r>
              <a:rPr lang="es-BO" dirty="0" smtClean="0"/>
              <a:t> para la creación de lo textos que se ven en pantalla</a:t>
            </a:r>
            <a:endParaRPr lang="es-ES" dirty="0"/>
          </a:p>
        </p:txBody>
      </p:sp>
      <p:sp>
        <p:nvSpPr>
          <p:cNvPr id="6" name="Flecha doblada 5"/>
          <p:cNvSpPr/>
          <p:nvPr/>
        </p:nvSpPr>
        <p:spPr>
          <a:xfrm rot="10800000">
            <a:off x="6013772" y="5016313"/>
            <a:ext cx="3046515" cy="9659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79584" y="333137"/>
            <a:ext cx="4958366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layoutNext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match_parent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btnLogin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:layout_marginHorizontal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="145dp"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estilosbotonskip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colorWhite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textNextWelcome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="271dp"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:layout_marginEnd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aclonica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bottom|end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colorOrange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2" t="56932" r="642" b="2533"/>
          <a:stretch/>
        </p:blipFill>
        <p:spPr>
          <a:xfrm>
            <a:off x="844227" y="333137"/>
            <a:ext cx="4012431" cy="3361386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564442" y="2242894"/>
            <a:ext cx="4572000" cy="1777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935702" y="5142615"/>
            <a:ext cx="4069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Insertamos un </a:t>
            </a:r>
            <a:r>
              <a:rPr lang="es-BO" dirty="0" err="1" smtClean="0"/>
              <a:t>LinearLayout</a:t>
            </a:r>
            <a:r>
              <a:rPr lang="es-BO" dirty="0" smtClean="0"/>
              <a:t> para que queden </a:t>
            </a:r>
            <a:r>
              <a:rPr lang="es-BO" dirty="0" err="1" smtClean="0"/>
              <a:t>aliniados</a:t>
            </a:r>
            <a:r>
              <a:rPr lang="es-BO" dirty="0" smtClean="0"/>
              <a:t>  el botón SKIP y el texto NEXT</a:t>
            </a:r>
            <a:endParaRPr lang="es-ES" dirty="0"/>
          </a:p>
        </p:txBody>
      </p:sp>
      <p:sp>
        <p:nvSpPr>
          <p:cNvPr id="6" name="Flecha arriba 5"/>
          <p:cNvSpPr/>
          <p:nvPr/>
        </p:nvSpPr>
        <p:spPr>
          <a:xfrm>
            <a:off x="2200059" y="4211392"/>
            <a:ext cx="1300766" cy="4765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4" b="4376"/>
          <a:stretch/>
        </p:blipFill>
        <p:spPr>
          <a:xfrm>
            <a:off x="1797264" y="0"/>
            <a:ext cx="4012431" cy="67485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632620" y="3051099"/>
            <a:ext cx="396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Tenemos el diseño del primer </a:t>
            </a:r>
            <a:r>
              <a:rPr lang="es-BO" dirty="0" err="1" smtClean="0"/>
              <a:t>Fracment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18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518" y="251173"/>
            <a:ext cx="4662152" cy="6894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s-E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s-ES" sz="11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="http://schemas.android.com/apk/res/android"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="http://schemas.android.com/tools"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:context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=".Onboarding.FragmentInicio1"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="vertical"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ImageView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="@+id/imgWelcome"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="600dp"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:src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="@drawable/img1"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="@+id/textTitle1"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="40dp"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="@string/some"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="28sp"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="@+id/textDesc1"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="@string/texto1"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="18sp"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="center"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14434" y="163860"/>
            <a:ext cx="4906851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="@+id/layoutNext"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="match_parent"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:orientation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="horizontal"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="@+id/btnLogin"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:layout_marginHorizontal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:layout_marginTop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="145dp"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:background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="@drawable/estilosbotonskip"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="@string/skip"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="@color/colorWhite"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TextView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="@+id/textNextWelcome"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:layout_width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="271dp"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:layout_height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="wrap_content"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="bottom|end"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:layout_marginEnd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="8dp"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:layout_marginBottom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="2dp"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:layout_weight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:clickable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:focusable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="true"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:fontFamily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="@font/aclonica"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:gravity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="bottom|end"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="@string/next"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:textColor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="@color/colorOrange"</a:t>
            </a:r>
            <a:b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:textSize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="20sp" 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sz="11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61375" y="2833352"/>
            <a:ext cx="360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BO" dirty="0" smtClean="0"/>
              <a:t>Para el segundo </a:t>
            </a:r>
            <a:r>
              <a:rPr lang="es-BO" dirty="0" err="1" smtClean="0"/>
              <a:t>Frangment</a:t>
            </a:r>
            <a:r>
              <a:rPr lang="es-BO" dirty="0" smtClean="0"/>
              <a:t> es lo mismo que el primero solo con pequeñas diferencias en los </a:t>
            </a:r>
            <a:r>
              <a:rPr lang="es-BO" dirty="0" err="1" smtClean="0"/>
              <a:t>Strings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9" b="5352"/>
          <a:stretch/>
        </p:blipFill>
        <p:spPr>
          <a:xfrm>
            <a:off x="6715671" y="542209"/>
            <a:ext cx="3165231" cy="578261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770356" y="162646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Segundo</a:t>
            </a:r>
            <a:r>
              <a:rPr lang="es-ES" sz="3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s-ES" sz="36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Fragment</a:t>
            </a:r>
            <a:endParaRPr lang="es-ES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32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1140</TotalTime>
  <Words>860</Words>
  <Application>Microsoft Office PowerPoint</Application>
  <PresentationFormat>Panorámica</PresentationFormat>
  <Paragraphs>89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Century Gothic</vt:lpstr>
      <vt:lpstr>Consolas</vt:lpstr>
      <vt:lpstr>Wingdings 3</vt:lpstr>
      <vt:lpstr>Sala de reuniones Ion</vt:lpstr>
      <vt:lpstr>RESOLUCIÓN EXAMEN HITO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EXAMEN HITO 3</dc:title>
  <dc:creator>Alejandro Marin</dc:creator>
  <cp:lastModifiedBy>Alejandro Marin</cp:lastModifiedBy>
  <cp:revision>47</cp:revision>
  <dcterms:created xsi:type="dcterms:W3CDTF">2020-05-12T19:16:52Z</dcterms:created>
  <dcterms:modified xsi:type="dcterms:W3CDTF">2020-05-17T22:07:38Z</dcterms:modified>
</cp:coreProperties>
</file>