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7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57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26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68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7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34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2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82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3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4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12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5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45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1BCBD-B93E-4670-97F9-F3CD819A83C3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F2C909-6264-4BE0-9B6C-61B3D4ED23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281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7406" y="1893194"/>
            <a:ext cx="8001000" cy="927279"/>
          </a:xfrm>
        </p:spPr>
        <p:txBody>
          <a:bodyPr/>
          <a:lstStyle/>
          <a:p>
            <a:r>
              <a:rPr lang="es-BO" dirty="0" smtClean="0"/>
              <a:t>Resolución del hito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7716" y="3431744"/>
            <a:ext cx="6400800" cy="741012"/>
          </a:xfrm>
        </p:spPr>
        <p:txBody>
          <a:bodyPr/>
          <a:lstStyle/>
          <a:p>
            <a:r>
              <a:rPr lang="es-BO" dirty="0" smtClean="0"/>
              <a:t>Johan Alejandro Marin Montoya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5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6583" y="2719532"/>
            <a:ext cx="475903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initImageBitMaps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imgNam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312542" y="2541513"/>
            <a:ext cx="381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err="1" smtClean="0"/>
              <a:t>Sitar</a:t>
            </a:r>
            <a:r>
              <a:rPr lang="es-BO" dirty="0" smtClean="0"/>
              <a:t> o mostrar con los </a:t>
            </a:r>
            <a:r>
              <a:rPr lang="es-BO" dirty="0" err="1" smtClean="0"/>
              <a:t>recycles</a:t>
            </a:r>
            <a:r>
              <a:rPr lang="es-BO" dirty="0" smtClean="0"/>
              <a:t> </a:t>
            </a:r>
            <a:r>
              <a:rPr lang="es-BO" dirty="0" err="1" smtClean="0"/>
              <a:t>view</a:t>
            </a:r>
            <a:r>
              <a:rPr lang="es-BO" dirty="0" smtClean="0"/>
              <a:t> todo esto en el </a:t>
            </a:r>
            <a:r>
              <a:rPr lang="es-BO" dirty="0" err="1" smtClean="0"/>
              <a:t>MainActivity</a:t>
            </a:r>
            <a:endParaRPr lang="es-BO" dirty="0" smtClean="0"/>
          </a:p>
        </p:txBody>
      </p:sp>
      <p:sp>
        <p:nvSpPr>
          <p:cNvPr id="4" name="Elipse 3"/>
          <p:cNvSpPr/>
          <p:nvPr/>
        </p:nvSpPr>
        <p:spPr>
          <a:xfrm>
            <a:off x="966498" y="2835669"/>
            <a:ext cx="4499121" cy="1258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4"/>
          <p:cNvSpPr/>
          <p:nvPr/>
        </p:nvSpPr>
        <p:spPr>
          <a:xfrm rot="10800000">
            <a:off x="5680269" y="2256046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24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68982" y="457062"/>
            <a:ext cx="7197436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View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LayoutInflater.</a:t>
            </a:r>
            <a:r>
              <a:rPr kumimoji="0" lang="es-E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viewGroup.getContext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rl_list_item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viewGroup,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onBindViewHolder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NonNull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URI = 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"https://i.imgur.com/"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asBitmap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.load(URI +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(position) + 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aqui</a:t>
            </a:r>
            <a:r>
              <a:rPr kumimoji="0" lang="es-E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le paso carga desde una </a:t>
            </a:r>
            <a:r>
              <a:rPr kumimoji="0" lang="es-E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s-E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internet</a:t>
            </a:r>
            <a:br>
              <a:rPr kumimoji="0" lang="es-E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(position));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holder.getBoton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,PLAY1_P.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b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.startActivity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0731" y="909362"/>
            <a:ext cx="381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Una vez que creamos  nuestras variables con </a:t>
            </a:r>
            <a:r>
              <a:rPr lang="es-BO" dirty="0" err="1" smtClean="0"/>
              <a:t>arrays</a:t>
            </a:r>
            <a:r>
              <a:rPr lang="es-BO" dirty="0" smtClean="0"/>
              <a:t>, iniciamos como objetos según el nombre de nuestras variables </a:t>
            </a:r>
          </a:p>
        </p:txBody>
      </p:sp>
      <p:sp>
        <p:nvSpPr>
          <p:cNvPr id="5" name="Elipse 4"/>
          <p:cNvSpPr/>
          <p:nvPr/>
        </p:nvSpPr>
        <p:spPr>
          <a:xfrm>
            <a:off x="4445193" y="0"/>
            <a:ext cx="6507729" cy="1669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90135" y="2569686"/>
            <a:ext cx="226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Sacamos la URL</a:t>
            </a:r>
          </a:p>
        </p:txBody>
      </p:sp>
      <p:sp>
        <p:nvSpPr>
          <p:cNvPr id="7" name="Elipse 6"/>
          <p:cNvSpPr/>
          <p:nvPr/>
        </p:nvSpPr>
        <p:spPr>
          <a:xfrm>
            <a:off x="4668982" y="2410086"/>
            <a:ext cx="3996001" cy="101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290135" y="3770956"/>
            <a:ext cx="27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Mostramos como se va a ver el diseño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29696" y="5133591"/>
            <a:ext cx="27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mandamos a  otra </a:t>
            </a:r>
            <a:r>
              <a:rPr lang="es-BO" dirty="0" err="1" smtClean="0"/>
              <a:t>Activity</a:t>
            </a:r>
            <a:endParaRPr lang="es-BO" dirty="0" smtClean="0"/>
          </a:p>
        </p:txBody>
      </p:sp>
      <p:sp>
        <p:nvSpPr>
          <p:cNvPr id="10" name="Elipse 9"/>
          <p:cNvSpPr/>
          <p:nvPr/>
        </p:nvSpPr>
        <p:spPr>
          <a:xfrm>
            <a:off x="5044073" y="4193660"/>
            <a:ext cx="6447253" cy="66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4848276" y="5093442"/>
            <a:ext cx="3996001" cy="101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13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3910" y="558985"/>
            <a:ext cx="98235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2.- Crear un </a:t>
            </a:r>
            <a:r>
              <a:rPr lang="es-BO" sz="4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Screen</a:t>
            </a:r>
            <a:r>
              <a:rPr lang="es-BO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donde están todas</a:t>
            </a:r>
          </a:p>
          <a:p>
            <a:pPr algn="ctr"/>
            <a:r>
              <a:rPr lang="es-BO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las canciones y aparezca un mensaje</a:t>
            </a:r>
            <a:endParaRPr lang="es-E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0822" t="30091" r="40173" b="9697"/>
          <a:stretch/>
        </p:blipFill>
        <p:spPr>
          <a:xfrm>
            <a:off x="4447567" y="2069521"/>
            <a:ext cx="2472744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872" t="29228" r="76906" b="59742"/>
          <a:stretch/>
        </p:blipFill>
        <p:spPr>
          <a:xfrm>
            <a:off x="658905" y="2138081"/>
            <a:ext cx="4276165" cy="137940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558343" y="2227620"/>
            <a:ext cx="321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Creamos un </a:t>
            </a:r>
            <a:r>
              <a:rPr lang="es-BO" dirty="0" err="1" smtClean="0"/>
              <a:t>Activity</a:t>
            </a:r>
            <a:r>
              <a:rPr lang="es-BO" dirty="0" smtClean="0"/>
              <a:t> en blanco y seguimos los mismos pasos que la parte anterior</a:t>
            </a:r>
          </a:p>
        </p:txBody>
      </p:sp>
      <p:sp>
        <p:nvSpPr>
          <p:cNvPr id="5" name="Flecha izquierda 4"/>
          <p:cNvSpPr/>
          <p:nvPr/>
        </p:nvSpPr>
        <p:spPr>
          <a:xfrm rot="10800000">
            <a:off x="5540378" y="2138081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52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8564" y="346109"/>
            <a:ext cx="41148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rvContainerREPRODUCIR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rvContainerPAUSA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rvContainerAPAGAR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18001" y="1253653"/>
            <a:ext cx="321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de esta manera igual que la anterior sección podemos realizar </a:t>
            </a:r>
          </a:p>
        </p:txBody>
      </p:sp>
      <p:sp>
        <p:nvSpPr>
          <p:cNvPr id="4" name="Flecha izquierda 3"/>
          <p:cNvSpPr/>
          <p:nvPr/>
        </p:nvSpPr>
        <p:spPr>
          <a:xfrm>
            <a:off x="5500036" y="968187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9420" t="27022" r="8591" b="56618"/>
          <a:stretch/>
        </p:blipFill>
        <p:spPr>
          <a:xfrm>
            <a:off x="7261411" y="3455894"/>
            <a:ext cx="3469341" cy="26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53836" y="716682"/>
            <a:ext cx="4141694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="@+id/tvImage1"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="240dp"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="@+id/reproducir"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="@+id/pausa"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="220dp"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="@+id/apagar"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mipmap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ic_launcher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1384" t="29044" r="10761" b="63603"/>
          <a:stretch/>
        </p:blipFill>
        <p:spPr>
          <a:xfrm>
            <a:off x="1627094" y="4003234"/>
            <a:ext cx="4164552" cy="219187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13989" y="991057"/>
            <a:ext cx="321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Un </a:t>
            </a:r>
            <a:r>
              <a:rPr lang="es-BO" dirty="0" err="1" smtClean="0"/>
              <a:t>TextView</a:t>
            </a:r>
            <a:r>
              <a:rPr lang="es-BO" dirty="0" smtClean="0"/>
              <a:t> y 3 </a:t>
            </a:r>
            <a:r>
              <a:rPr lang="es-BO" dirty="0" err="1" smtClean="0"/>
              <a:t>cricleview</a:t>
            </a:r>
            <a:r>
              <a:rPr lang="es-BO" dirty="0" smtClean="0"/>
              <a:t> el cual de forma al </a:t>
            </a:r>
            <a:r>
              <a:rPr lang="es-BO" dirty="0" err="1" smtClean="0"/>
              <a:t>activity</a:t>
            </a:r>
            <a:endParaRPr lang="es-BO" dirty="0" smtClean="0"/>
          </a:p>
        </p:txBody>
      </p:sp>
      <p:sp>
        <p:nvSpPr>
          <p:cNvPr id="5" name="Flecha izquierda 4"/>
          <p:cNvSpPr/>
          <p:nvPr/>
        </p:nvSpPr>
        <p:spPr>
          <a:xfrm rot="16200000">
            <a:off x="3335059" y="2073180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16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5117" y="764882"/>
            <a:ext cx="10999694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PLAY1_P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recyclerView2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recyclerView3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RVAdapter_play1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rvAdapterPlay1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imagesURLPLAY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imagesURLPAUSA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imagesURLAPAGAR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//almacenamos todos los nombres de las imagenes en una sola variable imgURL y imgnam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imagesurlPLAY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"59AoTWq,59AoTWq,59AoTWq,59AoTWq,59AoTWq,59AoTWq,59AoTWq,59AoTWq,59AoTWq,59AoTWq,59AoTWq,59AoTWq"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imagesurlPAUSA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"2Nat0RQ,2Nat0RQ,2Nat0RQ,2Nat0RQ,2Nat0RQ,2Nat0RQ,2Nat0RQ,2Nat0RQ,2Nat0RQ,2Nat0RQ,2Nat0RQ,2Nat0RQ"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imagesurlAPAGAR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"LJjdlQe,LJjdlQe,LJjdlQe,LJjdlQe,LJjdlQe,LJjdlQe,LJjdlQe,LJjdlQe,LJjdlQe,LJjdlQe,LJjdlQe,LJjdlQe"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imagesNameee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"Music 1,Music 2,Music 3,Music 4,Music 5,Music 6,Music 7,Music 8, Music 9,Music 10,Music 11,Music 12"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lecha izquierda 2"/>
          <p:cNvSpPr/>
          <p:nvPr/>
        </p:nvSpPr>
        <p:spPr>
          <a:xfrm rot="5400000">
            <a:off x="4948706" y="3364097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3591457" y="5267222"/>
            <a:ext cx="412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Sacamos los links necesarios e inicializamos la variables respectivamente</a:t>
            </a:r>
          </a:p>
        </p:txBody>
      </p:sp>
      <p:sp>
        <p:nvSpPr>
          <p:cNvPr id="5" name="Elipse 4"/>
          <p:cNvSpPr/>
          <p:nvPr/>
        </p:nvSpPr>
        <p:spPr>
          <a:xfrm>
            <a:off x="2909902" y="1949822"/>
            <a:ext cx="7686380" cy="101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11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80130" y="3550023"/>
            <a:ext cx="6615953" cy="2756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activity_p_l_a_y1__p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initImageBitMaps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initRecyclerView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initImageBitMaps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//agregamos dentro del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las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imagenes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y sus nombres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//le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setiamos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 valor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numerico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hace lo mismo sin crear una variable extra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imagesURLPLAY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imagesurlPLAY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imagesURLPAUSA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imagesurlPAUSA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imagesURLAPAGAR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imagesurlAPAGAR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.addAll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imagesNameee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2702859" y="4464424"/>
            <a:ext cx="4867836" cy="1586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4"/>
          <p:cNvSpPr/>
          <p:nvPr/>
        </p:nvSpPr>
        <p:spPr>
          <a:xfrm rot="16200000">
            <a:off x="4666320" y="1872637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43541" y="766184"/>
            <a:ext cx="412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Concatenamos y agregamos las imágenes que queremos que se ven en el </a:t>
            </a:r>
            <a:r>
              <a:rPr lang="es-BO" dirty="0" err="1" smtClean="0"/>
              <a:t>circle</a:t>
            </a:r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val="351424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1706" y="282056"/>
            <a:ext cx="61722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onBindViewHolder(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viewholdeplay holder,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 {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//glide libreria importante</a:t>
            </a:r>
            <a:b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URI =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"https://i.imgur.com/"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.asBitmap()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.load(URI +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imagesURIplay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 +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.into(holder.getCircleImage1());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holder.getTvImage1().setText(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imageNames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.asBitmap()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.load(URI +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imagesURIpausa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 +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.into(holder.getCircleImage2());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Glide.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.asBitmap()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.load(URI +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imagesURIapagar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.get(position) +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.into(holder.getCircleImage3());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//cuando aga clik mostrara el mensaje en el circleimage play</a:t>
            </a:r>
            <a:b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holder.getCircleImage1().setOnClickListener(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//mandamos el mensaje al presionar en el texto segun su posicion</a:t>
            </a:r>
            <a:b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 music"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,Toast.</a:t>
            </a:r>
            <a:r>
              <a:rPr kumimoji="0" lang="es-E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//cuando aga clik mostrara el mensaje en el circleimage pause</a:t>
            </a:r>
            <a:b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holder.getCircleImage2().setOnClickListener(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//mandamos el mensaje al presionar en el texto segun su posicion</a:t>
            </a:r>
            <a:b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"pause music"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,Toast.</a:t>
            </a:r>
            <a:r>
              <a:rPr kumimoji="0" lang="es-E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84587" y="3616962"/>
            <a:ext cx="412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Mostramos el mensaje que vamos a mostrar cuando el usuario le de </a:t>
            </a:r>
            <a:r>
              <a:rPr lang="es-BO" dirty="0" err="1" smtClean="0"/>
              <a:t>click</a:t>
            </a:r>
            <a:r>
              <a:rPr lang="es-BO" dirty="0" smtClean="0"/>
              <a:t> a </a:t>
            </a:r>
            <a:r>
              <a:rPr lang="es-BO" dirty="0" err="1" smtClean="0"/>
              <a:t>play</a:t>
            </a:r>
            <a:r>
              <a:rPr lang="es-BO" dirty="0" smtClean="0"/>
              <a:t> stop </a:t>
            </a:r>
          </a:p>
        </p:txBody>
      </p:sp>
      <p:sp>
        <p:nvSpPr>
          <p:cNvPr id="6" name="Flecha doblada hacia arriba 5"/>
          <p:cNvSpPr/>
          <p:nvPr/>
        </p:nvSpPr>
        <p:spPr>
          <a:xfrm rot="16200000">
            <a:off x="7315201" y="1385047"/>
            <a:ext cx="1922929" cy="17615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637348" y="3980328"/>
            <a:ext cx="5023863" cy="685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67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18241" y="558985"/>
            <a:ext cx="103348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3.- El botón Play debe cambiarse ¨Pause</a:t>
            </a:r>
            <a:endParaRPr lang="es-E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0355" t="29172" r="20640" b="10616"/>
          <a:stretch/>
        </p:blipFill>
        <p:spPr>
          <a:xfrm>
            <a:off x="4649307" y="1612322"/>
            <a:ext cx="2472744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2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668" t="29356" r="60327" b="10432"/>
          <a:stretch/>
        </p:blipFill>
        <p:spPr>
          <a:xfrm>
            <a:off x="4649273" y="2163651"/>
            <a:ext cx="2472744" cy="44045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67892" y="558985"/>
            <a:ext cx="68355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1.- Crear un </a:t>
            </a:r>
            <a:r>
              <a:rPr lang="es-ES" sz="4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Screen</a:t>
            </a:r>
            <a:r>
              <a:rPr lang="es-E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el cual</a:t>
            </a:r>
          </a:p>
          <a:p>
            <a:pPr algn="ctr"/>
            <a:r>
              <a:rPr lang="es-BO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 lleve a otro </a:t>
            </a:r>
            <a:r>
              <a:rPr lang="es-BO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activity</a:t>
            </a:r>
            <a:endParaRPr lang="es-E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00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4436" y="1240801"/>
            <a:ext cx="385930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="@+id/tvImage1"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="240dp"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="@string/canada"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="@+id/reproducir"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="220dp"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="@mipmap/ic_launcher"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="@+id/pausa"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="@mipmap/ic_launcher"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="220dp"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lecha izquierda 2"/>
          <p:cNvSpPr/>
          <p:nvPr/>
        </p:nvSpPr>
        <p:spPr>
          <a:xfrm rot="16200000">
            <a:off x="7503649" y="2020555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6280870" y="914102"/>
            <a:ext cx="412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Se cambia ligeramente el código del </a:t>
            </a:r>
            <a:r>
              <a:rPr lang="es-BO" dirty="0" err="1" smtClean="0"/>
              <a:t>layout</a:t>
            </a:r>
            <a:r>
              <a:rPr lang="es-BO" dirty="0" smtClean="0"/>
              <a:t> de tal manera que nos saldrá así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5080" t="28676" r="7247" b="58088"/>
          <a:stretch/>
        </p:blipFill>
        <p:spPr>
          <a:xfrm>
            <a:off x="6280870" y="4007223"/>
            <a:ext cx="3911726" cy="16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30907" y="1500007"/>
            <a:ext cx="676387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holder.getCircleImage1().setOnClickListener(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//mandamos el mensaje al presionar en el texto segun su posicion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 music"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,Toast.</a:t>
            </a:r>
            <a:r>
              <a:rPr kumimoji="0" lang="es-ES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//cuando aga clik mostrara el mensaje en el circleimage pause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holder.getCircleImage2().setOnClickListener(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//mandamos el mensaje al presionar en el texto segun su posicion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"pause music"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,Toast.</a:t>
            </a:r>
            <a:r>
              <a:rPr kumimoji="0" lang="es-ES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38976" y="2223282"/>
            <a:ext cx="412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El código no cambiara más que en esta parte así dando </a:t>
            </a:r>
            <a:r>
              <a:rPr lang="es-BO" dirty="0" err="1" smtClean="0"/>
              <a:t>click</a:t>
            </a:r>
            <a:r>
              <a:rPr lang="es-BO" dirty="0" smtClean="0"/>
              <a:t> en el </a:t>
            </a:r>
            <a:r>
              <a:rPr lang="es-BO" dirty="0" err="1" smtClean="0"/>
              <a:t>circle</a:t>
            </a:r>
            <a:r>
              <a:rPr lang="es-BO" dirty="0" smtClean="0"/>
              <a:t> que cambie de icono de </a:t>
            </a:r>
            <a:r>
              <a:rPr lang="es-BO" dirty="0" err="1" smtClean="0"/>
              <a:t>play</a:t>
            </a:r>
            <a:r>
              <a:rPr lang="es-BO" dirty="0" smtClean="0"/>
              <a:t> a pause</a:t>
            </a:r>
          </a:p>
        </p:txBody>
      </p:sp>
    </p:spTree>
    <p:extLst>
      <p:ext uri="{BB962C8B-B14F-4D97-AF65-F5344CB8AC3E}">
        <p14:creationId xmlns:p14="http://schemas.microsoft.com/office/powerpoint/2010/main" val="272486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64" t="11224" r="76461" b="56910"/>
          <a:stretch/>
        </p:blipFill>
        <p:spPr>
          <a:xfrm>
            <a:off x="6761409" y="1545463"/>
            <a:ext cx="4146997" cy="339640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13645" y="2096048"/>
            <a:ext cx="3812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Primeramente hay que descargar las librerías que vamos a usar en, por lo tanto tenemos que acceder a  la siguiente dirección de nuestro proyecto </a:t>
            </a:r>
            <a:r>
              <a:rPr lang="es-BO" b="1" dirty="0" err="1" smtClean="0"/>
              <a:t>build.grandle</a:t>
            </a:r>
            <a:r>
              <a:rPr lang="es-BO" dirty="0" smtClean="0"/>
              <a:t> 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6890196" y="2096048"/>
            <a:ext cx="3142445" cy="693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47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423" t="32781" r="32946" b="23135"/>
          <a:stretch/>
        </p:blipFill>
        <p:spPr>
          <a:xfrm>
            <a:off x="781318" y="1729872"/>
            <a:ext cx="5430590" cy="348411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122017" y="3110130"/>
            <a:ext cx="381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Copiar la siguientes líneas de código y descargar la librería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579550" y="3148766"/>
            <a:ext cx="5447763" cy="2065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74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465" t="11576" r="76363" b="56382"/>
          <a:stretch/>
        </p:blipFill>
        <p:spPr>
          <a:xfrm>
            <a:off x="6838681" y="1519709"/>
            <a:ext cx="4456092" cy="362057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23493" y="3006830"/>
            <a:ext cx="381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Copiar la siguientes líneas de código y descargar la librería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6954592" y="2285881"/>
            <a:ext cx="4340181" cy="2981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62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9854" y="527415"/>
            <a:ext cx="5280338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rvContainer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androidx.recyclerview.widget.RecyclerView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059104" y="1435608"/>
            <a:ext cx="381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Usar </a:t>
            </a:r>
            <a:r>
              <a:rPr lang="es-BO" dirty="0" err="1" smtClean="0"/>
              <a:t>recycle</a:t>
            </a:r>
            <a:r>
              <a:rPr lang="es-BO" dirty="0" smtClean="0"/>
              <a:t>  en el </a:t>
            </a:r>
            <a:r>
              <a:rPr lang="es-BO" dirty="0" err="1" smtClean="0"/>
              <a:t>main</a:t>
            </a:r>
            <a:r>
              <a:rPr lang="es-BO" dirty="0" smtClean="0"/>
              <a:t> </a:t>
            </a:r>
            <a:r>
              <a:rPr lang="es-BO" dirty="0" err="1" smtClean="0"/>
              <a:t>Layout</a:t>
            </a:r>
            <a:r>
              <a:rPr lang="es-BO" dirty="0" smtClean="0"/>
              <a:t> y obtendremos esto por el momento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77484" t="29182" r="6876" b="42473"/>
          <a:stretch/>
        </p:blipFill>
        <p:spPr>
          <a:xfrm>
            <a:off x="7340957" y="3000776"/>
            <a:ext cx="3078051" cy="31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7187" t="26893" r="6481" b="58142"/>
          <a:stretch/>
        </p:blipFill>
        <p:spPr>
          <a:xfrm>
            <a:off x="7262865" y="3732274"/>
            <a:ext cx="3889165" cy="200350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327" y="996084"/>
            <a:ext cx="4987636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de.hdodenhof.circleimageview.CircleImageView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="@mipmap/ic_launcher"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="@+id/tvImage"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="140dp"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="@string/canada"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:layout_toEndOf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="@+id/civItem"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="@color/blanco"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="@+id/btplay"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="@string/escuchar"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="@drawable/cajas"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:layout_toEndOf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="@id/tvImage"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:layout_centerVertical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="@color/verdefuerte"</a:t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59104" y="1435608"/>
            <a:ext cx="381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Una vez  hecho el código del </a:t>
            </a:r>
            <a:r>
              <a:rPr lang="es-BO" dirty="0" err="1" smtClean="0"/>
              <a:t>layout</a:t>
            </a:r>
            <a:r>
              <a:rPr lang="es-BO" dirty="0" smtClean="0"/>
              <a:t> hay que ir al java para modificar las imágenes que saldrán pero el diseño ya está hecho.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7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11091" y="2256683"/>
            <a:ext cx="6130636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RecyclerView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recyclerView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RVAdapter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rvAdapter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imagesName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ArrayList&lt;String&gt;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imagesURL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//almacenamos todos los nombres de las imagenes en una sola variable imgURL y imgnam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imgURL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"V4OgA4O,yB3d2qH,9jMbaX2,rYndmdq,sypYnSP,HBeK1ot,YCqbt8r,eLk31XX,XzffKgy,4ZHp7FO,DJabk5C,XzffKgy"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imgNam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"Playist 1,Playist 2,Playist 3,Playist 4,Playist 5,Playist 6,Playist 7,Playist 8, Playist 9,Playist 10,Playist 11,Playist 12"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03778" y="2472126"/>
            <a:ext cx="381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Hay que agarrar  y colocar los links para sacar las imágenes</a:t>
            </a:r>
          </a:p>
        </p:txBody>
      </p:sp>
      <p:sp>
        <p:nvSpPr>
          <p:cNvPr id="4" name="Elipse 3"/>
          <p:cNvSpPr/>
          <p:nvPr/>
        </p:nvSpPr>
        <p:spPr>
          <a:xfrm>
            <a:off x="4852698" y="3118457"/>
            <a:ext cx="7339301" cy="1046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4"/>
          <p:cNvSpPr/>
          <p:nvPr/>
        </p:nvSpPr>
        <p:spPr>
          <a:xfrm>
            <a:off x="4711509" y="2029325"/>
            <a:ext cx="803997" cy="111067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0194" y="2088536"/>
            <a:ext cx="465512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initImageBitMaps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initRecyclerView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90962" y="2512503"/>
            <a:ext cx="381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Colocamos todas la funciones que usaremos.</a:t>
            </a:r>
          </a:p>
        </p:txBody>
      </p:sp>
      <p:sp>
        <p:nvSpPr>
          <p:cNvPr id="4" name="Flecha izquierda 3"/>
          <p:cNvSpPr/>
          <p:nvPr/>
        </p:nvSpPr>
        <p:spPr>
          <a:xfrm>
            <a:off x="5546813" y="2088536"/>
            <a:ext cx="1412657" cy="14942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054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1832</TotalTime>
  <Words>377</Words>
  <Application>Microsoft Office PowerPoint</Application>
  <PresentationFormat>Panorámica</PresentationFormat>
  <Paragraphs>40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Consolas</vt:lpstr>
      <vt:lpstr>Wingdings 3</vt:lpstr>
      <vt:lpstr>Sector</vt:lpstr>
      <vt:lpstr>Resolución del hito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</dc:creator>
  <cp:lastModifiedBy>Alejandro Marin</cp:lastModifiedBy>
  <cp:revision>34</cp:revision>
  <dcterms:created xsi:type="dcterms:W3CDTF">2020-06-19T11:06:41Z</dcterms:created>
  <dcterms:modified xsi:type="dcterms:W3CDTF">2020-06-20T17:39:00Z</dcterms:modified>
</cp:coreProperties>
</file>