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3" r:id="rId5"/>
    <p:sldId id="259" r:id="rId6"/>
    <p:sldId id="261" r:id="rId7"/>
    <p:sldId id="262" r:id="rId8"/>
    <p:sldId id="265" r:id="rId9"/>
    <p:sldId id="263" r:id="rId10"/>
    <p:sldId id="264" r:id="rId11"/>
    <p:sldId id="274" r:id="rId12"/>
    <p:sldId id="260" r:id="rId13"/>
    <p:sldId id="266" r:id="rId14"/>
    <p:sldId id="267" r:id="rId15"/>
    <p:sldId id="275" r:id="rId16"/>
    <p:sldId id="268" r:id="rId17"/>
    <p:sldId id="269" r:id="rId18"/>
    <p:sldId id="270" r:id="rId19"/>
    <p:sldId id="272" r:id="rId20"/>
    <p:sldId id="271" r:id="rId21"/>
    <p:sldId id="277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6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73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286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45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39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12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82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10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00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9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84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76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2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35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83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641A-723D-4386-ABA1-3E670E31A4D6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01D7-7D3D-4B36-B150-01BA49E1C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904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6371" y="1738646"/>
            <a:ext cx="9697791" cy="1249253"/>
          </a:xfrm>
        </p:spPr>
        <p:txBody>
          <a:bodyPr>
            <a:normAutofit/>
          </a:bodyPr>
          <a:lstStyle/>
          <a:p>
            <a:r>
              <a:rPr lang="es-BO" sz="60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RESOLUCIÓN EXAMEN HITO 2</a:t>
            </a:r>
            <a:endParaRPr lang="es-ES" sz="6000" dirty="0">
              <a:ln w="0"/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6372" y="4310376"/>
            <a:ext cx="5980090" cy="635111"/>
          </a:xfrm>
        </p:spPr>
        <p:txBody>
          <a:bodyPr/>
          <a:lstStyle/>
          <a:p>
            <a:r>
              <a:rPr lang="es-BO" dirty="0" smtClean="0">
                <a:solidFill>
                  <a:schemeClr val="tx1"/>
                </a:solidFill>
              </a:rPr>
              <a:t>JOHAN ALEJANDRO MARIN MONTOYA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6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424" t="26188" r="36076" b="23284"/>
          <a:stretch/>
        </p:blipFill>
        <p:spPr>
          <a:xfrm>
            <a:off x="1596979" y="453670"/>
            <a:ext cx="3567449" cy="51972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709892" y="2663332"/>
            <a:ext cx="332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Realizamos 3 veces más el </a:t>
            </a:r>
            <a:r>
              <a:rPr lang="es-BO" dirty="0" smtClean="0"/>
              <a:t>procedimiento ya explicado </a:t>
            </a:r>
            <a:r>
              <a:rPr lang="es-BO" dirty="0" smtClean="0"/>
              <a:t>y  terminaremos la primera parte del diseño</a:t>
            </a:r>
            <a:endParaRPr lang="es-ES" dirty="0"/>
          </a:p>
        </p:txBody>
      </p:sp>
      <p:sp>
        <p:nvSpPr>
          <p:cNvPr id="5" name="Flecha a la derecha con muesca 4"/>
          <p:cNvSpPr/>
          <p:nvPr/>
        </p:nvSpPr>
        <p:spPr>
          <a:xfrm rot="10800000">
            <a:off x="5640945" y="2691684"/>
            <a:ext cx="940157" cy="1171977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0416" y="2708108"/>
            <a:ext cx="1060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2) Diseñar 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 implementar la </a:t>
            </a:r>
            <a:r>
              <a:rPr lang="es-E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aplicacion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 (.java - .</a:t>
            </a:r>
            <a:r>
              <a:rPr lang="es-E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xml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 PART II</a:t>
            </a:r>
            <a:endParaRPr lang="es-E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28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5018" t="63864" r="28949" b="27333"/>
          <a:stretch/>
        </p:blipFill>
        <p:spPr>
          <a:xfrm>
            <a:off x="656823" y="5525036"/>
            <a:ext cx="5012967" cy="953036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6823" y="275143"/>
            <a:ext cx="4713668" cy="470898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="@+id/num1"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/num1"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="5dp"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="@+id/num2"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/num2"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81861" y="275143"/>
            <a:ext cx="4662152" cy="332398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    &lt;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="@+id/departamento"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btnsetvalues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="Mandar"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setvalues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096259" y="4134118"/>
            <a:ext cx="354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La segunda parte del diseño no es tan complicada si ya tenemos los conceptos básicos. Lo único nuevo que se agrega es un botón.</a:t>
            </a:r>
            <a:endParaRPr lang="es-ES" dirty="0"/>
          </a:p>
        </p:txBody>
      </p:sp>
      <p:sp>
        <p:nvSpPr>
          <p:cNvPr id="6" name="Flecha doblada 5"/>
          <p:cNvSpPr/>
          <p:nvPr/>
        </p:nvSpPr>
        <p:spPr>
          <a:xfrm rot="10800000">
            <a:off x="6697014" y="5334447"/>
            <a:ext cx="2343955" cy="963322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924282" y="1532586"/>
            <a:ext cx="4185633" cy="1790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3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72767" y="343056"/>
            <a:ext cx="5460642" cy="526297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edtext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btncalcular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:onClick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="Calcular"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/calcular"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5068" t="73413" r="28849" b="17784"/>
          <a:stretch/>
        </p:blipFill>
        <p:spPr>
          <a:xfrm>
            <a:off x="437322" y="4652999"/>
            <a:ext cx="5022574" cy="95303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15155" y="1043189"/>
            <a:ext cx="409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Insertar el </a:t>
            </a:r>
            <a:r>
              <a:rPr lang="es-BO" dirty="0" err="1" smtClean="0"/>
              <a:t>LinearLayout</a:t>
            </a:r>
            <a:r>
              <a:rPr lang="es-BO" dirty="0"/>
              <a:t>.</a:t>
            </a:r>
            <a:endParaRPr lang="es-BO" dirty="0" smtClean="0"/>
          </a:p>
          <a:p>
            <a:pPr algn="just"/>
            <a:r>
              <a:rPr lang="es-BO" dirty="0" smtClean="0"/>
              <a:t>Terminando la segunda parte hay que insertar un </a:t>
            </a:r>
            <a:r>
              <a:rPr lang="es-BO" dirty="0" err="1" smtClean="0"/>
              <a:t>EditText</a:t>
            </a:r>
            <a:r>
              <a:rPr lang="es-BO" dirty="0" smtClean="0"/>
              <a:t> y un botón, acomodarlos y ponerlos en la posición que se quiere.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155" y="3038465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Al final nos sale este resultado</a:t>
            </a:r>
            <a:endParaRPr lang="es-ES" dirty="0"/>
          </a:p>
        </p:txBody>
      </p:sp>
      <p:sp>
        <p:nvSpPr>
          <p:cNvPr id="7" name="Flecha a la derecha con bandas 6"/>
          <p:cNvSpPr/>
          <p:nvPr/>
        </p:nvSpPr>
        <p:spPr>
          <a:xfrm rot="5400000">
            <a:off x="2577933" y="3341476"/>
            <a:ext cx="741352" cy="1308023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7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424" t="26187" r="36076" b="10986"/>
          <a:stretch/>
        </p:blipFill>
        <p:spPr>
          <a:xfrm>
            <a:off x="6272011" y="196090"/>
            <a:ext cx="3567449" cy="646228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51526" y="1493949"/>
            <a:ext cx="35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Este es el resultado de la parte del diseño.</a:t>
            </a:r>
          </a:p>
          <a:p>
            <a:pPr algn="just"/>
            <a:r>
              <a:rPr lang="es-BO" dirty="0" smtClean="0"/>
              <a:t>A continuación realizaremos la parte lógica de la aplicación.</a:t>
            </a:r>
            <a:endParaRPr lang="es-ES" dirty="0"/>
          </a:p>
        </p:txBody>
      </p:sp>
      <p:sp>
        <p:nvSpPr>
          <p:cNvPr id="4" name="Cara sonriente 3"/>
          <p:cNvSpPr/>
          <p:nvPr/>
        </p:nvSpPr>
        <p:spPr>
          <a:xfrm>
            <a:off x="2240923" y="3541691"/>
            <a:ext cx="2176529" cy="186743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9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15921" y="2253803"/>
            <a:ext cx="8371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3) Implementar 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funcionalidad de </a:t>
            </a:r>
            <a:r>
              <a:rPr lang="es-E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Seteo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 valores a las ciudades (Contagiados y sospechosos).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28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0304" y="1225215"/>
            <a:ext cx="6542468" cy="295465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android.widget.EditText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android.widget.Toast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departamento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etnumcasoscocha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etnumsospechososcocha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	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etnumcasossanta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etnumsospechosossanta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		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etnumcasosoruro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etnumsospechososoruro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	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edtext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21261" y="2279561"/>
            <a:ext cx="372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Hay que rescatar los </a:t>
            </a:r>
            <a:r>
              <a:rPr lang="es-BO" dirty="0" err="1" smtClean="0"/>
              <a:t>editText</a:t>
            </a:r>
            <a:r>
              <a:rPr lang="es-BO" dirty="0" smtClean="0"/>
              <a:t> que necesitemos, y con esto automáticamente se importan las librerías que necesitamos</a:t>
            </a:r>
            <a:endParaRPr lang="es-ES" dirty="0"/>
          </a:p>
        </p:txBody>
      </p:sp>
      <p:sp>
        <p:nvSpPr>
          <p:cNvPr id="4" name="Flecha doblada 3"/>
          <p:cNvSpPr/>
          <p:nvPr/>
        </p:nvSpPr>
        <p:spPr>
          <a:xfrm rot="10800000" flipV="1">
            <a:off x="6890197" y="1365161"/>
            <a:ext cx="3335628" cy="540912"/>
          </a:xfrm>
          <a:prstGeom prst="bentArrow">
            <a:avLst>
              <a:gd name="adj1" fmla="val 32143"/>
              <a:gd name="adj2" fmla="val 25000"/>
              <a:gd name="adj3" fmla="val 50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81849" y="1172541"/>
            <a:ext cx="7057622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num1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num2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etnumcasoscocha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etnumcasoscocha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etnumsospechososcocha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etnumsospechososcocha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etnumcasossanta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etnumcasossanta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etnumsospechosossanta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etnumsospechosossanta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etnumcasosoruro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etnumcasosoruro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etnumsospechososoruro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etnumsospechososoruro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departamento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departamento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edtext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edtext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31065" y="2125014"/>
            <a:ext cx="3580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Ahora tenemos que colocar las nuevas variables que creamos en la diapositiva anterior y buscarla con su id con el comando “</a:t>
            </a:r>
            <a:r>
              <a:rPr lang="es-BO" dirty="0" err="1" smtClean="0"/>
              <a:t>findViewByid</a:t>
            </a:r>
            <a:r>
              <a:rPr lang="es-BO" dirty="0" smtClean="0"/>
              <a:t>” según corresponda a la id que queremos encontrar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96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2277" y="1030310"/>
            <a:ext cx="5267459" cy="48809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Mandar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departamento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depa.equals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"Cochabamba"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num1cocha 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etnumcasoscocha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(num1cocha)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num2cocha 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etnumsospechososcocha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(num2cocha)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depa.equals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"Santa Cruz"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num1santa 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etnumcasossanta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(num1santa)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num2santa 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etnumsospechosossanta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(num2santa)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depa.equals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"Oruro"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num1oruro 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etnumcasosoruro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(num1oruro)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num2oruro 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etnumsospechososoruro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(num2oruro)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212169" y="1030310"/>
            <a:ext cx="377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Creamos un </a:t>
            </a:r>
            <a:r>
              <a:rPr lang="es-BO" dirty="0" err="1" smtClean="0"/>
              <a:t>void</a:t>
            </a:r>
            <a:r>
              <a:rPr lang="es-BO" dirty="0" smtClean="0"/>
              <a:t> para mandar el resultado que necesitamos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212169" y="2019837"/>
            <a:ext cx="377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La lógica que tenemos acá es rescatar el valor que tiene en el </a:t>
            </a:r>
            <a:r>
              <a:rPr lang="es-BO" dirty="0" err="1" smtClean="0"/>
              <a:t>editText</a:t>
            </a:r>
            <a:r>
              <a:rPr lang="es-BO" dirty="0" smtClean="0"/>
              <a:t> de departamento, lo guardamos en una variable y luego lo comparamos con un “</a:t>
            </a:r>
            <a:r>
              <a:rPr lang="es-BO" dirty="0" err="1" smtClean="0"/>
              <a:t>equals</a:t>
            </a:r>
            <a:r>
              <a:rPr lang="es-BO" dirty="0" smtClean="0"/>
              <a:t>”  y lo mandamos con un </a:t>
            </a:r>
            <a:r>
              <a:rPr lang="es-BO" dirty="0" err="1" smtClean="0"/>
              <a:t>setText</a:t>
            </a:r>
            <a:r>
              <a:rPr lang="es-BO" dirty="0" smtClean="0"/>
              <a:t>  al </a:t>
            </a:r>
            <a:r>
              <a:rPr lang="es-BO" dirty="0" err="1" smtClean="0"/>
              <a:t>editText</a:t>
            </a:r>
            <a:r>
              <a:rPr lang="es-BO" dirty="0" smtClean="0"/>
              <a:t> que queremos</a:t>
            </a:r>
          </a:p>
        </p:txBody>
      </p:sp>
      <p:sp>
        <p:nvSpPr>
          <p:cNvPr id="5" name="Flecha a la derecha con bandas 4"/>
          <p:cNvSpPr/>
          <p:nvPr/>
        </p:nvSpPr>
        <p:spPr>
          <a:xfrm rot="10800000">
            <a:off x="5035639" y="1030310"/>
            <a:ext cx="2002665" cy="32316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 la derecha con bandas 5"/>
          <p:cNvSpPr/>
          <p:nvPr/>
        </p:nvSpPr>
        <p:spPr>
          <a:xfrm rot="10800000">
            <a:off x="5035639" y="2573834"/>
            <a:ext cx="2002665" cy="32316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212169" y="4273639"/>
            <a:ext cx="377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Y repetimos 3 veces para los 3 departamentos.</a:t>
            </a:r>
          </a:p>
        </p:txBody>
      </p:sp>
    </p:spTree>
    <p:extLst>
      <p:ext uri="{BB962C8B-B14F-4D97-AF65-F5344CB8AC3E}">
        <p14:creationId xmlns:p14="http://schemas.microsoft.com/office/powerpoint/2010/main" val="20758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9286" t="53301" r="1824" b="42826"/>
          <a:stretch/>
        </p:blipFill>
        <p:spPr>
          <a:xfrm>
            <a:off x="6557896" y="4378817"/>
            <a:ext cx="4692313" cy="5409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5512" t="68888" r="40531" b="23635"/>
          <a:stretch/>
        </p:blipFill>
        <p:spPr>
          <a:xfrm>
            <a:off x="6814198" y="1767952"/>
            <a:ext cx="3819099" cy="11503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9549" y="2450846"/>
            <a:ext cx="4623515" cy="152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En la parte del diseño de la aplicación en propiedades del botón buscamos la sección </a:t>
            </a:r>
            <a:r>
              <a:rPr lang="es-BO" dirty="0" err="1" smtClean="0"/>
              <a:t>onClick</a:t>
            </a:r>
            <a:r>
              <a:rPr lang="es-BO" dirty="0" smtClean="0"/>
              <a:t> y buscamos la función </a:t>
            </a:r>
            <a:r>
              <a:rPr lang="es-BO" dirty="0" err="1" smtClean="0"/>
              <a:t>void</a:t>
            </a:r>
            <a:r>
              <a:rPr lang="es-BO" dirty="0" smtClean="0"/>
              <a:t> que hicimos que se llama “Mandar” para que funcione correctamente.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 rot="16200000">
            <a:off x="8723747" y="3214560"/>
            <a:ext cx="664952" cy="9968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74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498" t="15789" r="58506" b="5648"/>
          <a:stretch/>
        </p:blipFill>
        <p:spPr>
          <a:xfrm>
            <a:off x="6851560" y="640771"/>
            <a:ext cx="2794716" cy="585508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88642" y="1390918"/>
            <a:ext cx="4456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El siguiente examen es desarrollar una aplicación </a:t>
            </a:r>
            <a:r>
              <a:rPr lang="es-BO" dirty="0" err="1" smtClean="0"/>
              <a:t>Android</a:t>
            </a:r>
            <a:r>
              <a:rPr lang="es-BO" dirty="0" smtClean="0"/>
              <a:t> el cual nos mantenga informados de los infectados en la ciudad de Cochabamba, Santa Cruz y Oruro.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959475" y="2968146"/>
            <a:ext cx="4456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La  Aplicación tiene que tener las siguientes características a continuación: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BO" dirty="0" smtClean="0"/>
              <a:t>Tendrá que tener una interfaz representada como en el ejemplo, es decir,  una imagen en la cabecera con los botones correspondientes y cuadros de textos.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BO" dirty="0" smtClean="0"/>
              <a:t>Los botones tendrán que tener la lógica posterior mente explicada.</a:t>
            </a:r>
            <a:endParaRPr lang="es-ES" dirty="0"/>
          </a:p>
        </p:txBody>
      </p:sp>
      <p:sp>
        <p:nvSpPr>
          <p:cNvPr id="6" name="Flecha abajo 5"/>
          <p:cNvSpPr/>
          <p:nvPr/>
        </p:nvSpPr>
        <p:spPr>
          <a:xfrm rot="16200000">
            <a:off x="5223463" y="3324563"/>
            <a:ext cx="1820200" cy="11073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67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" b="14742"/>
          <a:stretch/>
        </p:blipFill>
        <p:spPr>
          <a:xfrm>
            <a:off x="2002004" y="824247"/>
            <a:ext cx="3165231" cy="556367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06106" y="2807594"/>
            <a:ext cx="3721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Y como resultado tenemos que cuando escribamos “Cochabamba” los datos que se ingresaron se llevará a datos confirmados y sospechosos de la región de Cochabamba</a:t>
            </a:r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2002003" y="5496989"/>
            <a:ext cx="2994999" cy="8909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onector 5"/>
          <p:cNvSpPr/>
          <p:nvPr/>
        </p:nvSpPr>
        <p:spPr>
          <a:xfrm>
            <a:off x="2177933" y="2657616"/>
            <a:ext cx="2331076" cy="135228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izquierda y arriba 6"/>
          <p:cNvSpPr/>
          <p:nvPr/>
        </p:nvSpPr>
        <p:spPr>
          <a:xfrm>
            <a:off x="5808372" y="4546242"/>
            <a:ext cx="2704563" cy="1159099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izquierda 7"/>
          <p:cNvSpPr/>
          <p:nvPr/>
        </p:nvSpPr>
        <p:spPr>
          <a:xfrm>
            <a:off x="5410529" y="3016352"/>
            <a:ext cx="1352282" cy="476519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6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02535" y="2472744"/>
            <a:ext cx="8684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gy Open Sans"/>
              </a:rPr>
              <a:t>4) Implementar 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gy Open Sans"/>
              </a:rPr>
              <a:t>la funcionalidad de el calculo de casos contagiados y sospechosos por ciudad.</a:t>
            </a:r>
            <a:endParaRPr lang="es-E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41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851" y="1179012"/>
            <a:ext cx="6709893" cy="449353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textbusqueda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edtext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textbusqueda.equals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"Confirmados"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valor1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etnumcasoscocha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valor2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etnumcasossanta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valor3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etnumcasosoruro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valor11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(valor1)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valor22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(valor2)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valor33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(valor3)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(valor11 &gt; valor22 &amp;&amp; valor11 &gt; valor33)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"Cochabamba"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valor11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(valor22 &gt; valor11 &amp;&amp; valor22 &gt; valor33)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"Santa Cruz"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valor22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"Oruro"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valor33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624292" y="2279560"/>
            <a:ext cx="430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Para calcular lo que hacemos es agarrar los 3 datos que tenemos en distintas variables.</a:t>
            </a:r>
          </a:p>
          <a:p>
            <a:pPr algn="just"/>
            <a:r>
              <a:rPr lang="es-BO" dirty="0" smtClean="0"/>
              <a:t>Luego hacer con una serie de </a:t>
            </a:r>
            <a:r>
              <a:rPr lang="es-BO" dirty="0" err="1" smtClean="0"/>
              <a:t>if´s</a:t>
            </a:r>
            <a:r>
              <a:rPr lang="es-BO" dirty="0" smtClean="0"/>
              <a:t> que identifique cual es el mayor.</a:t>
            </a:r>
          </a:p>
          <a:p>
            <a:pPr algn="just"/>
            <a:r>
              <a:rPr lang="es-BO" dirty="0" smtClean="0"/>
              <a:t>Finalmente imprimir el resultado y mostrar cual es el mayor número de casos e imprimirlo en un </a:t>
            </a:r>
            <a:r>
              <a:rPr lang="es-BO" dirty="0" err="1" smtClean="0"/>
              <a:t>Toast</a:t>
            </a:r>
            <a:r>
              <a:rPr lang="es-BO" dirty="0" smtClean="0"/>
              <a:t>.</a:t>
            </a:r>
            <a:endParaRPr lang="es-ES" dirty="0"/>
          </a:p>
        </p:txBody>
      </p:sp>
      <p:sp>
        <p:nvSpPr>
          <p:cNvPr id="4" name="Flecha a la derecha con muesca 3"/>
          <p:cNvSpPr/>
          <p:nvPr/>
        </p:nvSpPr>
        <p:spPr>
          <a:xfrm rot="10800000">
            <a:off x="5628068" y="2910624"/>
            <a:ext cx="1854557" cy="811369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40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25790" y="1401881"/>
            <a:ext cx="6422265" cy="452431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textbusqueda.equals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"Sospechosos"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valor1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etnumsospechososcocha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valor2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etnumsospechosossanta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valor3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etnumsospechososoruro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valor11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(valor1)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valor22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(valor2)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valor33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(valor3)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(valor11 &gt; valor22 &amp;&amp; valor11 &gt; valor33)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"Cochabamba"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valor11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(valor22 &gt; valor11 &amp;&amp; valor22 &gt; valor33)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"Cochabamba"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valor11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"Cochabamba"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valor11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13646" y="3017707"/>
            <a:ext cx="302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Hacer el mismo procedimiento para sospechosos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31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" t="13709"/>
          <a:stretch/>
        </p:blipFill>
        <p:spPr>
          <a:xfrm>
            <a:off x="7006107" y="696533"/>
            <a:ext cx="3171009" cy="5917842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366714" y="3503054"/>
            <a:ext cx="2313161" cy="1258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7435030" y="5355466"/>
            <a:ext cx="2313161" cy="1258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107583" y="2732124"/>
            <a:ext cx="515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Y de esta manera el botón calcular identifica si en el </a:t>
            </a:r>
            <a:r>
              <a:rPr lang="es-BO" dirty="0" err="1" smtClean="0"/>
              <a:t>editText</a:t>
            </a:r>
            <a:r>
              <a:rPr lang="es-BO" dirty="0" smtClean="0"/>
              <a:t> se escribió Confirmados y busca el mayor entre los confirmados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532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5476" y="1171978"/>
            <a:ext cx="6284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MUCHAS GRACIAS</a:t>
            </a:r>
            <a:endParaRPr lang="es-E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ara sonriente 2"/>
          <p:cNvSpPr/>
          <p:nvPr/>
        </p:nvSpPr>
        <p:spPr>
          <a:xfrm>
            <a:off x="3812146" y="3155324"/>
            <a:ext cx="4572000" cy="275607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02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044" t="10343" r="30236" b="6382"/>
          <a:stretch/>
        </p:blipFill>
        <p:spPr>
          <a:xfrm>
            <a:off x="1056067" y="412124"/>
            <a:ext cx="6078829" cy="609170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688688" y="2434107"/>
            <a:ext cx="337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La parte de la interfaz esta divido en dos partes mostradas en el ejemplo: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9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4246" y="2653047"/>
            <a:ext cx="105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1) Diseñar 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 implementar la </a:t>
            </a:r>
            <a:r>
              <a:rPr lang="es-E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aplicacion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 (.java - .</a:t>
            </a:r>
            <a:r>
              <a:rPr lang="es-E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xml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 PART I</a:t>
            </a:r>
            <a:endParaRPr lang="es-E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31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424" t="26188" r="36076" b="23284"/>
          <a:stretch/>
        </p:blipFill>
        <p:spPr>
          <a:xfrm>
            <a:off x="3928056" y="1020341"/>
            <a:ext cx="3567449" cy="5197250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3181081" y="1171978"/>
            <a:ext cx="746975" cy="12234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6" name="Flecha derecha 5"/>
          <p:cNvSpPr/>
          <p:nvPr/>
        </p:nvSpPr>
        <p:spPr>
          <a:xfrm rot="10800000">
            <a:off x="7495505" y="2665927"/>
            <a:ext cx="1171976" cy="17644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62885" y="1468193"/>
            <a:ext cx="21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Imagen y título de la aplicación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963696" y="3013658"/>
            <a:ext cx="2807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Mostrar Casos confirmados y Sospechosos de cada departamento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8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 a la derecha con bandas 2"/>
          <p:cNvSpPr/>
          <p:nvPr/>
        </p:nvSpPr>
        <p:spPr>
          <a:xfrm>
            <a:off x="3052291" y="2072429"/>
            <a:ext cx="772733" cy="82424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 a la derecha con bandas 3"/>
          <p:cNvSpPr/>
          <p:nvPr/>
        </p:nvSpPr>
        <p:spPr>
          <a:xfrm>
            <a:off x="3136003" y="3662187"/>
            <a:ext cx="772733" cy="82424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38259" y="1740782"/>
            <a:ext cx="2730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Tomar en cuenta que usaremos </a:t>
            </a:r>
            <a:r>
              <a:rPr lang="es-BO" dirty="0" err="1" smtClean="0"/>
              <a:t>LinearLayout</a:t>
            </a:r>
            <a:r>
              <a:rPr lang="es-BO" dirty="0" smtClean="0"/>
              <a:t>, estos sirven como contenedores, es decir, como un div de </a:t>
            </a:r>
            <a:r>
              <a:rPr lang="es-BO" dirty="0" err="1" smtClean="0"/>
              <a:t>html</a:t>
            </a:r>
            <a:r>
              <a:rPr lang="es-BO" dirty="0"/>
              <a:t>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38258" y="3767000"/>
            <a:ext cx="2730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 smtClean="0"/>
              <a:t>Importante </a:t>
            </a:r>
            <a:r>
              <a:rPr lang="es-BO" dirty="0" smtClean="0"/>
              <a:t>para </a:t>
            </a:r>
            <a:r>
              <a:rPr lang="es-BO" dirty="0" smtClean="0"/>
              <a:t>el correcto funcionamiento hay que especificar si será horizontal o vertical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9094631" y="3181819"/>
            <a:ext cx="575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d</a:t>
            </a:r>
            <a:endParaRPr lang="es-E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908736" y="1935324"/>
            <a:ext cx="7765772" cy="286232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b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ES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4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07182" y="502276"/>
            <a:ext cx="368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Ingresamos otro </a:t>
            </a:r>
            <a:r>
              <a:rPr lang="es-BO" dirty="0" err="1" smtClean="0"/>
              <a:t>LinearLayout</a:t>
            </a:r>
            <a:r>
              <a:rPr lang="es-BO" dirty="0" smtClean="0"/>
              <a:t> el cual contenga la primera parte de la interfaz</a:t>
            </a:r>
            <a:r>
              <a:rPr lang="es-ES" dirty="0" smtClean="0"/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907182" y="1775138"/>
            <a:ext cx="3683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Colocamos un </a:t>
            </a:r>
            <a:r>
              <a:rPr lang="es-BO" dirty="0" err="1" smtClean="0"/>
              <a:t>ImageView</a:t>
            </a:r>
            <a:r>
              <a:rPr lang="es-BO" dirty="0" smtClean="0"/>
              <a:t> para la imagen que esta a la cabecera el tamaño será según nuestra conveniencia</a:t>
            </a:r>
            <a:endParaRPr lang="es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6907182" y="3260845"/>
            <a:ext cx="368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Colocamos un </a:t>
            </a:r>
            <a:r>
              <a:rPr lang="es-BO" dirty="0" err="1" smtClean="0"/>
              <a:t>TextView</a:t>
            </a:r>
            <a:r>
              <a:rPr lang="es-BO" dirty="0" smtClean="0"/>
              <a:t> que funciona como el título de la aplicación</a:t>
            </a:r>
            <a:endParaRPr lang="es-ES" dirty="0" smtClean="0"/>
          </a:p>
        </p:txBody>
      </p:sp>
      <p:sp>
        <p:nvSpPr>
          <p:cNvPr id="6" name="Flecha izquierda, derecha y arriba 5"/>
          <p:cNvSpPr/>
          <p:nvPr/>
        </p:nvSpPr>
        <p:spPr>
          <a:xfrm rot="16200000">
            <a:off x="5002994" y="1595682"/>
            <a:ext cx="2846471" cy="961906"/>
          </a:xfrm>
          <a:prstGeom prst="leftRigh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4518" t="26540" r="9351" b="56911"/>
          <a:stretch/>
        </p:blipFill>
        <p:spPr>
          <a:xfrm>
            <a:off x="6452315" y="4546242"/>
            <a:ext cx="4593645" cy="1635617"/>
          </a:xfrm>
          <a:prstGeom prst="rect">
            <a:avLst/>
          </a:prstGeom>
        </p:spPr>
      </p:pic>
      <p:sp>
        <p:nvSpPr>
          <p:cNvPr id="8" name="Flecha doblada hacia arriba 7"/>
          <p:cNvSpPr/>
          <p:nvPr/>
        </p:nvSpPr>
        <p:spPr>
          <a:xfrm rot="5400000">
            <a:off x="4327302" y="4264948"/>
            <a:ext cx="953034" cy="2086378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760630" y="5997193"/>
            <a:ext cx="297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Este es el resultado</a:t>
            </a:r>
            <a:endParaRPr lang="es-E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 rot="10800000" flipV="1">
            <a:off x="463825" y="362239"/>
            <a:ext cx="5383182" cy="378565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/coronavirus"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="@+id/tv1"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/titulo"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="20sp"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3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76264" b="56734"/>
          <a:stretch/>
        </p:blipFill>
        <p:spPr>
          <a:xfrm>
            <a:off x="1114896" y="1180905"/>
            <a:ext cx="4448777" cy="455912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070503" y="3322748"/>
            <a:ext cx="453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 smtClean="0"/>
              <a:t>IMPORTANTE </a:t>
            </a:r>
            <a:r>
              <a:rPr lang="es-BO" dirty="0" smtClean="0"/>
              <a:t>todas la imágenes que se quieren usar en nuestra </a:t>
            </a:r>
            <a:r>
              <a:rPr lang="es-BO" dirty="0" err="1" smtClean="0"/>
              <a:t>app</a:t>
            </a:r>
            <a:r>
              <a:rPr lang="es-BO" dirty="0" smtClean="0"/>
              <a:t> se tienen copiar en la carpeta </a:t>
            </a:r>
            <a:r>
              <a:rPr lang="es-BO" b="1" dirty="0" smtClean="0"/>
              <a:t>DRAWABLE.</a:t>
            </a:r>
            <a:r>
              <a:rPr lang="es-BO" b="1" dirty="0" smtClean="0"/>
              <a:t> </a:t>
            </a:r>
            <a:endParaRPr lang="es-ES" b="1" dirty="0"/>
          </a:p>
        </p:txBody>
      </p:sp>
      <p:sp>
        <p:nvSpPr>
          <p:cNvPr id="4" name="Flecha a la derecha con bandas 3"/>
          <p:cNvSpPr/>
          <p:nvPr/>
        </p:nvSpPr>
        <p:spPr>
          <a:xfrm rot="10800000">
            <a:off x="5653826" y="3322748"/>
            <a:ext cx="1287888" cy="94015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onector 5"/>
          <p:cNvSpPr/>
          <p:nvPr/>
        </p:nvSpPr>
        <p:spPr>
          <a:xfrm>
            <a:off x="1841679" y="3683357"/>
            <a:ext cx="1262130" cy="43788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26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21217" y="283335"/>
            <a:ext cx="453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Posteriormente se realiza otro </a:t>
            </a:r>
            <a:r>
              <a:rPr lang="es-BO" dirty="0" err="1" smtClean="0"/>
              <a:t>LinerLayout</a:t>
            </a:r>
            <a:r>
              <a:rPr lang="es-BO" dirty="0" smtClean="0"/>
              <a:t>  PERO este  será </a:t>
            </a:r>
            <a:r>
              <a:rPr lang="es-BO" b="1" dirty="0" smtClean="0"/>
              <a:t>HORIZONTAL</a:t>
            </a:r>
            <a:r>
              <a:rPr lang="es-BO" dirty="0" smtClean="0"/>
              <a:t> debido a que necesitamos que los siguientes objetos estén uno a lado del otro.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21216" y="1891047"/>
            <a:ext cx="45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Ingresar otro Text</a:t>
            </a:r>
            <a:r>
              <a:rPr lang="es-ES" dirty="0" smtClean="0"/>
              <a:t>View para el texto que en este caso dirá Casos Confirmados.</a:t>
            </a:r>
            <a:endParaRPr lang="es-BO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721216" y="3215424"/>
            <a:ext cx="453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Y un </a:t>
            </a:r>
            <a:r>
              <a:rPr lang="es-BO" dirty="0" err="1" smtClean="0"/>
              <a:t>EditText</a:t>
            </a:r>
            <a:r>
              <a:rPr lang="es-BO" dirty="0" smtClean="0"/>
              <a:t> el cual será muy importante ya que será donde recibirá el número de casos confirmados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8701" t="41153" r="6381" b="41945"/>
          <a:stretch/>
        </p:blipFill>
        <p:spPr>
          <a:xfrm>
            <a:off x="843565" y="4724622"/>
            <a:ext cx="4288664" cy="163551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437289" y="5080715"/>
            <a:ext cx="453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Ya tenemos Casos Confirmados</a:t>
            </a:r>
          </a:p>
          <a:p>
            <a:pPr algn="just"/>
            <a:r>
              <a:rPr lang="es-BO" dirty="0" smtClean="0"/>
              <a:t>Volver a seguir los pasos creando otro </a:t>
            </a:r>
            <a:r>
              <a:rPr lang="es-BO" dirty="0" err="1" smtClean="0"/>
              <a:t>LinearLayout</a:t>
            </a:r>
            <a:r>
              <a:rPr lang="es-BO" dirty="0" smtClean="0"/>
              <a:t> y tendremos Casos Sospechosos</a:t>
            </a:r>
          </a:p>
        </p:txBody>
      </p:sp>
      <p:sp>
        <p:nvSpPr>
          <p:cNvPr id="8" name="Flecha izquierda, derecha y arriba 7"/>
          <p:cNvSpPr/>
          <p:nvPr/>
        </p:nvSpPr>
        <p:spPr>
          <a:xfrm rot="5400000">
            <a:off x="4408986" y="1648787"/>
            <a:ext cx="3155324" cy="901281"/>
          </a:xfrm>
          <a:prstGeom prst="leftRigh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 la derecha con bandas 8"/>
          <p:cNvSpPr/>
          <p:nvPr/>
        </p:nvSpPr>
        <p:spPr>
          <a:xfrm rot="10800000">
            <a:off x="5329884" y="5005932"/>
            <a:ext cx="732069" cy="111407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310648" y="182887"/>
            <a:ext cx="5177307" cy="470898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="@+id/tv3"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cochaconfirmados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etnumcasoscocha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="130dp"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numcasoscocha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9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1085</TotalTime>
  <Words>742</Words>
  <Application>Microsoft Office PowerPoint</Application>
  <PresentationFormat>Panorámica</PresentationFormat>
  <Paragraphs>58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Consolas</vt:lpstr>
      <vt:lpstr>Sgy Open Sans</vt:lpstr>
      <vt:lpstr>Trebuchet MS</vt:lpstr>
      <vt:lpstr>Tw Cen MT</vt:lpstr>
      <vt:lpstr>Wingdings</vt:lpstr>
      <vt:lpstr>Circuito</vt:lpstr>
      <vt:lpstr>RESOLUCIÓN EXAMEN HITO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EXAMEN HITO 2</dc:title>
  <dc:creator>Alejandro Marin</dc:creator>
  <cp:lastModifiedBy>Alejandro Marin</cp:lastModifiedBy>
  <cp:revision>37</cp:revision>
  <dcterms:created xsi:type="dcterms:W3CDTF">2020-04-08T10:24:52Z</dcterms:created>
  <dcterms:modified xsi:type="dcterms:W3CDTF">2020-04-11T21:48:02Z</dcterms:modified>
</cp:coreProperties>
</file>