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9"/>
  </p:handoutMasterIdLst>
  <p:sldIdLst>
    <p:sldId id="256" r:id="rId6"/>
    <p:sldId id="26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/>
    <p:restoredTop sz="96327"/>
  </p:normalViewPr>
  <p:slideViewPr>
    <p:cSldViewPr snapToGrid="0" snapToObjects="1" showGuides="1">
      <p:cViewPr varScale="1">
        <p:scale>
          <a:sx n="110" d="100"/>
          <a:sy n="110" d="100"/>
        </p:scale>
        <p:origin x="12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CCBEA-06E0-6749-A080-AF4D25E9B8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50733"/>
            <a:ext cx="940077" cy="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9C060-A559-3342-9868-C70650C62D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48820"/>
            <a:ext cx="988391" cy="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1572-6C45-4D4D-9400-74E8195033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F15C-5395-6F48-8FBC-E522E583D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103731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Iniciación</a:t>
            </a:r>
            <a:r>
              <a:rPr lang="de-DE" dirty="0"/>
              <a:t> </a:t>
            </a:r>
            <a:r>
              <a:rPr lang="de-DE" dirty="0" err="1"/>
              <a:t>prácticas</a:t>
            </a:r>
            <a:r>
              <a:rPr lang="de-DE" dirty="0"/>
              <a:t> </a:t>
            </a:r>
            <a:r>
              <a:rPr lang="de-DE" dirty="0" err="1"/>
              <a:t>externas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64" y="3055620"/>
            <a:ext cx="6202095" cy="746760"/>
          </a:xfrm>
        </p:spPr>
        <p:txBody>
          <a:bodyPr/>
          <a:lstStyle/>
          <a:p>
            <a:r>
              <a:rPr lang="de-DE" dirty="0"/>
              <a:t>Alejandro Medina García</a:t>
            </a:r>
          </a:p>
        </p:txBody>
      </p:sp>
      <p:pic>
        <p:nvPicPr>
          <p:cNvPr id="1026" name="Picture 2" descr="Universidad de La Laguna (ULL) – 9º Encuentro BID">
            <a:extLst>
              <a:ext uri="{FF2B5EF4-FFF2-40B4-BE49-F238E27FC236}">
                <a16:creationId xmlns:a16="http://schemas.microsoft.com/office/drawing/2014/main" id="{71F28010-16EF-4CBC-82AC-7C415951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4" y="5774111"/>
            <a:ext cx="3715580" cy="8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Primer </a:t>
            </a:r>
            <a:r>
              <a:rPr lang="de-DE" dirty="0" err="1"/>
              <a:t>proyecto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Proceso</a:t>
            </a:r>
            <a:r>
              <a:rPr lang="de-DE" dirty="0"/>
              <a:t> de </a:t>
            </a:r>
            <a:r>
              <a:rPr lang="de-DE" dirty="0" err="1"/>
              <a:t>desarrollo</a:t>
            </a:r>
            <a:r>
              <a:rPr lang="de-DE" dirty="0"/>
              <a:t> </a:t>
            </a:r>
            <a:r>
              <a:rPr lang="de-DE" dirty="0" err="1"/>
              <a:t>completo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de-DE" dirty="0"/>
          </a:p>
          <a:p>
            <a:pPr algn="just"/>
            <a:r>
              <a:rPr lang="de-DE" dirty="0"/>
              <a:t>El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pasar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fases</a:t>
            </a:r>
            <a:r>
              <a:rPr lang="de-DE" dirty="0"/>
              <a:t> del </a:t>
            </a:r>
            <a:r>
              <a:rPr lang="de-DE" dirty="0" err="1"/>
              <a:t>desarrollo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aplicación</a:t>
            </a:r>
            <a:r>
              <a:rPr lang="de-DE" dirty="0"/>
              <a:t> web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familiarizarse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tecnologías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se </a:t>
            </a:r>
            <a:r>
              <a:rPr lang="de-DE" dirty="0" err="1"/>
              <a:t>encuentran</a:t>
            </a:r>
            <a:r>
              <a:rPr lang="de-DE" dirty="0"/>
              <a:t> en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dentro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empresa</a:t>
            </a:r>
            <a:r>
              <a:rPr lang="de-DE" dirty="0"/>
              <a:t>.</a:t>
            </a:r>
          </a:p>
          <a:p>
            <a:pPr algn="just"/>
            <a:r>
              <a:rPr lang="de-DE" dirty="0"/>
              <a:t>La </a:t>
            </a:r>
            <a:r>
              <a:rPr lang="de-DE" dirty="0" err="1"/>
              <a:t>temática</a:t>
            </a:r>
            <a:r>
              <a:rPr lang="de-DE" dirty="0"/>
              <a:t> de la </a:t>
            </a:r>
            <a:r>
              <a:rPr lang="de-DE" dirty="0" err="1"/>
              <a:t>aplicación</a:t>
            </a:r>
            <a:r>
              <a:rPr lang="de-DE" dirty="0"/>
              <a:t> a </a:t>
            </a:r>
            <a:r>
              <a:rPr lang="de-DE" dirty="0" err="1"/>
              <a:t>realizar</a:t>
            </a:r>
            <a:r>
              <a:rPr lang="de-DE" dirty="0"/>
              <a:t> </a:t>
            </a:r>
            <a:r>
              <a:rPr lang="de-DE" dirty="0" err="1"/>
              <a:t>será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página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autentificación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consulte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de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sobre</a:t>
            </a:r>
            <a:r>
              <a:rPr lang="de-DE" dirty="0"/>
              <a:t> </a:t>
            </a:r>
            <a:r>
              <a:rPr lang="de-DE" dirty="0" err="1"/>
              <a:t>vehiculos</a:t>
            </a:r>
            <a:r>
              <a:rPr lang="de-DE" dirty="0"/>
              <a:t> de </a:t>
            </a:r>
            <a:r>
              <a:rPr lang="de-DE" dirty="0" err="1"/>
              <a:t>usuarios</a:t>
            </a:r>
            <a:r>
              <a:rPr lang="de-DE" dirty="0"/>
              <a:t> </a:t>
            </a:r>
            <a:r>
              <a:rPr lang="de-DE" dirty="0" err="1"/>
              <a:t>registrados</a:t>
            </a:r>
            <a:r>
              <a:rPr lang="de-DE" dirty="0"/>
              <a:t>. </a:t>
            </a:r>
          </a:p>
          <a:p>
            <a:pPr algn="just"/>
            <a:r>
              <a:rPr lang="de-DE" dirty="0"/>
              <a:t>Se </a:t>
            </a:r>
            <a:r>
              <a:rPr lang="de-DE" dirty="0" err="1"/>
              <a:t>tendrá</a:t>
            </a:r>
            <a:r>
              <a:rPr lang="de-DE" dirty="0"/>
              <a:t> en </a:t>
            </a:r>
            <a:r>
              <a:rPr lang="de-DE" dirty="0" err="1"/>
              <a:t>cuenta</a:t>
            </a:r>
            <a:r>
              <a:rPr lang="de-DE" dirty="0"/>
              <a:t> dos </a:t>
            </a:r>
            <a:r>
              <a:rPr lang="de-DE" dirty="0" err="1"/>
              <a:t>vistas</a:t>
            </a:r>
            <a:r>
              <a:rPr lang="de-DE" dirty="0"/>
              <a:t>: 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común</a:t>
            </a:r>
            <a:r>
              <a:rPr lang="de-DE" dirty="0"/>
              <a:t>.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administrador</a:t>
            </a:r>
            <a:r>
              <a:rPr lang="de-DE" dirty="0"/>
              <a:t>.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Contenidos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API </a:t>
            </a:r>
            <a:r>
              <a:rPr lang="en-GB" dirty="0" err="1"/>
              <a:t>inicializada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Documentación</a:t>
            </a:r>
            <a:r>
              <a:rPr lang="en-GB" dirty="0"/>
              <a:t> de Swagger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Autentificación</a:t>
            </a:r>
            <a:r>
              <a:rPr lang="en-GB" dirty="0"/>
              <a:t> base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SQL Server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06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err="1"/>
              <a:t>Dockerización</a:t>
            </a:r>
            <a:endParaRPr lang="en-GB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07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Front de </a:t>
            </a:r>
            <a:r>
              <a:rPr lang="en-GB" dirty="0" err="1"/>
              <a:t>Ángular</a:t>
            </a:r>
            <a:r>
              <a:rPr lang="en-GB" dirty="0"/>
              <a:t> </a:t>
            </a:r>
            <a:r>
              <a:rPr lang="en-GB" dirty="0" err="1"/>
              <a:t>dockerizado</a:t>
            </a:r>
            <a:endParaRPr lang="en-GB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9" name="Picture 2" descr="Universidad de La Laguna (ULL) – 9º Encuentro BID">
            <a:extLst>
              <a:ext uri="{FF2B5EF4-FFF2-40B4-BE49-F238E27FC236}">
                <a16:creationId xmlns:a16="http://schemas.microsoft.com/office/drawing/2014/main" id="{8A5729B5-076D-4877-B435-899362EA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82E7E4B-6185-EF44-B18F-52C08DBD99F1}" vid="{2ED83121-8CE5-DC40-9851-EA179FB5B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2CB7645A6664EBA7D2C1B319298D9" ma:contentTypeVersion="20" ma:contentTypeDescription="Create a new document." ma:contentTypeScope="" ma:versionID="1b89333854ece0126e4211b82251641e">
  <xsd:schema xmlns:xsd="http://www.w3.org/2001/XMLSchema" xmlns:xs="http://www.w3.org/2001/XMLSchema" xmlns:p="http://schemas.microsoft.com/office/2006/metadata/properties" xmlns:ns2="6dedcb10-c833-433a-ac85-a71007a78acc" xmlns:ns3="51e2b858-bf58-46a2-91b2-3dafa82a619b" targetNamespace="http://schemas.microsoft.com/office/2006/metadata/properties" ma:root="true" ma:fieldsID="ff5f21df02492c208f9b75ad1252c953" ns2:_="" ns3:_="">
    <xsd:import namespace="6dedcb10-c833-433a-ac85-a71007a78acc"/>
    <xsd:import namespace="51e2b858-bf58-46a2-91b2-3dafa82a61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bstract" minOccurs="0"/>
                <xsd:element ref="ns3:j1058322525a448cbab87226107f51c4" minOccurs="0"/>
                <xsd:element ref="ns2:TaxCatchAll" minOccurs="0"/>
                <xsd:element ref="ns3:fad0ae6618ec41d8bed90675241c3993" minOccurs="0"/>
                <xsd:element ref="ns3:neda87fc916d4e679a7e41b9a8103b08" minOccurs="0"/>
                <xsd:element ref="ns3:ba46f578df2f4cc59a79294d268b0c87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dcb10-c833-433a-ac85-a71007a78ac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TaxCatchAll" ma:index="14" nillable="true" ma:displayName="Taxonomy Catch All Column" ma:hidden="true" ma:list="{9eb1f069-39e3-49ae-8b0a-372cfcc97070}" ma:internalName="TaxCatchAll" ma:showField="CatchAllData" ma:web="6dedcb10-c833-433a-ac85-a71007a78a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2b858-bf58-46a2-91b2-3dafa82a619b" elementFormDefault="qualified">
    <xsd:import namespace="http://schemas.microsoft.com/office/2006/documentManagement/types"/>
    <xsd:import namespace="http://schemas.microsoft.com/office/infopath/2007/PartnerControls"/>
    <xsd:element name="Abstract" ma:index="11" nillable="true" ma:displayName="Abstract" ma:internalName="Abstract">
      <xsd:simpleType>
        <xsd:restriction base="dms:Note">
          <xsd:maxLength value="255"/>
        </xsd:restriction>
      </xsd:simpleType>
    </xsd:element>
    <xsd:element name="j1058322525a448cbab87226107f51c4" ma:index="13" nillable="true" ma:taxonomy="true" ma:internalName="j1058322525a448cbab87226107f51c4" ma:taxonomyFieldName="Document_x0020_type" ma:displayName="Document type" ma:default="1;#Template|cce4dda5-d694-42ad-9590-4cfc30e93770" ma:fieldId="{31058322-525a-448c-bab8-7226107f51c4}" ma:sspId="2dc30a33-5dcf-488f-a1b8-78671c145fcf" ma:termSetId="7816a103-44ad-4791-81d5-158aec3d8f7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ad0ae6618ec41d8bed90675241c3993" ma:index="16" nillable="true" ma:taxonomy="true" ma:internalName="fad0ae6618ec41d8bed90675241c3993" ma:taxonomyFieldName="Classification" ma:displayName="Classification" ma:default="2;#A - internal|b9f71f92-fb46-4487-9019-025349c14948" ma:fieldId="{fad0ae66-18ec-41d8-bed9-0675241c3993}" ma:sspId="2dc30a33-5dcf-488f-a1b8-78671c145fcf" ma:termSetId="20d19936-4a4e-415d-beec-0107297534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da87fc916d4e679a7e41b9a8103b08" ma:index="18" nillable="true" ma:taxonomy="true" ma:internalName="neda87fc916d4e679a7e41b9a8103b08" ma:taxonomyFieldName="Document_x0020_status" ma:displayName="Document status" ma:default="3;#C - valid|0c95109a-f409-44c4-ba27-12fbc6f76f24" ma:fieldId="{7eda87fc-916d-4e67-9a7e-41b9a8103b08}" ma:sspId="2dc30a33-5dcf-488f-a1b8-78671c145fcf" ma:termSetId="610606b5-fc62-4ee9-8706-0ec57820b4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46f578df2f4cc59a79294d268b0c87" ma:index="20" nillable="true" ma:taxonomy="true" ma:internalName="ba46f578df2f4cc59a79294d268b0c87" ma:taxonomyFieldName="TA_x0020_Solution" ma:displayName="TA Solution" ma:default="4;#No solution|227ba552-7fd7-40d5-abf3-76f160b7a704" ma:fieldId="{ba46f578-df2f-4cc5-9a79-294d268b0c87}" ma:sspId="2dc30a33-5dcf-488f-a1b8-78671c145fcf" ma:termSetId="159a0dcb-e3d3-4a38-bf03-c2ce91883f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dcb10-c833-433a-ac85-a71007a78acc">
      <Value>4</Value>
      <Value>10</Value>
      <Value>2</Value>
      <Value>3</Value>
    </TaxCatchAll>
    <Abstract xmlns="51e2b858-bf58-46a2-91b2-3dafa82a619b" xsi:nil="true"/>
    <neda87fc916d4e679a7e41b9a8103b08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 - valid</TermName>
          <TermId xmlns="http://schemas.microsoft.com/office/infopath/2007/PartnerControls">0c95109a-f409-44c4-ba27-12fbc6f76f24</TermId>
        </TermInfo>
      </Terms>
    </neda87fc916d4e679a7e41b9a8103b08>
    <j1058322525a448cbab87226107f51c4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Documentation</TermName>
          <TermId xmlns="http://schemas.microsoft.com/office/infopath/2007/PartnerControls">4374477c-d144-4e1f-bf15-77ba8dc2d6ee</TermId>
        </TermInfo>
      </Terms>
    </j1058322525a448cbab87226107f51c4>
    <fad0ae6618ec41d8bed90675241c3993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A - internal</TermName>
          <TermId xmlns="http://schemas.microsoft.com/office/infopath/2007/PartnerControls">b9f71f92-fb46-4487-9019-025349c14948</TermId>
        </TermInfo>
      </Terms>
    </fad0ae6618ec41d8bed90675241c3993>
    <ba46f578df2f4cc59a79294d268b0c87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solution</TermName>
          <TermId xmlns="http://schemas.microsoft.com/office/infopath/2007/PartnerControls">227ba552-7fd7-40d5-abf3-76f160b7a704</TermId>
        </TermInfo>
      </Terms>
    </ba46f578df2f4cc59a79294d268b0c87>
    <_dlc_DocId xmlns="6dedcb10-c833-433a-ac85-a71007a78acc">KJNT26DDK5R3-2073477213-2081</_dlc_DocId>
    <_dlc_DocIdUrl xmlns="6dedcb10-c833-433a-ac85-a71007a78acc">
      <Url>https://tecalliance.sharepoint.com/sites/TA_Templates/_layouts/15/DocIdRedir.aspx?ID=KJNT26DDK5R3-2073477213-2081</Url>
      <Description>KJNT26DDK5R3-2073477213-2081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B98A7B3-6CBB-482F-883D-79C2A86A8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edcb10-c833-433a-ac85-a71007a78acc"/>
    <ds:schemaRef ds:uri="51e2b858-bf58-46a2-91b2-3dafa82a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  <ds:schemaRef ds:uri="6dedcb10-c833-433a-ac85-a71007a78acc"/>
    <ds:schemaRef ds:uri="51e2b858-bf58-46a2-91b2-3dafa82a619b"/>
  </ds:schemaRefs>
</ds:datastoreItem>
</file>

<file path=customXml/itemProps3.xml><?xml version="1.0" encoding="utf-8"?>
<ds:datastoreItem xmlns:ds="http://schemas.openxmlformats.org/officeDocument/2006/customXml" ds:itemID="{FA16A6F6-BA94-4BC1-82EC-740C029F7F2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2D3F007-E527-40F2-825C-916613B331E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PowerPoint Master (1) (1)</Template>
  <TotalTime>0</TotalTime>
  <Words>113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TecAlliance</vt:lpstr>
      <vt:lpstr>Iniciación prácticas externas</vt:lpstr>
      <vt:lpstr>Primer proyecto:  Proceso de desarrollo completo</vt:lpstr>
      <vt:lpstr>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Iniciación prácticas externas</dc:title>
  <dc:creator>Medina, Alejandro</dc:creator>
  <cp:lastModifiedBy>Medina, Alejandro</cp:lastModifiedBy>
  <cp:revision>3</cp:revision>
  <dcterms:created xsi:type="dcterms:W3CDTF">2022-03-28T08:21:50Z</dcterms:created>
  <dcterms:modified xsi:type="dcterms:W3CDTF">2022-03-28T11:20:36Z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0x010100CCD2CB7645A6664EBA7D2C1B319298D9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10;#Documentation|4374477c-d144-4e1f-bf15-77ba8dc2d6ee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_dlc_DocIdItemGuid">
    <vt:lpwstr>f75266bf-7f52-44c3-9003-48c73968e0e0</vt:lpwstr>
  </property>
</Properties>
</file>