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handoutMasterIdLst>
    <p:handoutMasterId r:id="rId21"/>
  </p:handoutMasterIdLst>
  <p:sldIdLst>
    <p:sldId id="256" r:id="rId6"/>
    <p:sldId id="261" r:id="rId7"/>
    <p:sldId id="274" r:id="rId8"/>
    <p:sldId id="278" r:id="rId9"/>
    <p:sldId id="279" r:id="rId10"/>
    <p:sldId id="280" r:id="rId11"/>
    <p:sldId id="281" r:id="rId12"/>
    <p:sldId id="285" r:id="rId13"/>
    <p:sldId id="282" r:id="rId14"/>
    <p:sldId id="283" r:id="rId15"/>
    <p:sldId id="286" r:id="rId16"/>
    <p:sldId id="287" r:id="rId17"/>
    <p:sldId id="288" r:id="rId18"/>
    <p:sldId id="289"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650" autoAdjust="0"/>
    <p:restoredTop sz="96327"/>
  </p:normalViewPr>
  <p:slideViewPr>
    <p:cSldViewPr snapToGrid="0" snapToObjects="1" showGuides="1">
      <p:cViewPr varScale="1">
        <p:scale>
          <a:sx n="164" d="100"/>
          <a:sy n="164" d="100"/>
        </p:scale>
        <p:origin x="968" y="104"/>
      </p:cViewPr>
      <p:guideLst>
        <p:guide orient="horz" pos="2160"/>
        <p:guide pos="3840"/>
      </p:guideLst>
    </p:cSldViewPr>
  </p:slideViewPr>
  <p:notesTextViewPr>
    <p:cViewPr>
      <p:scale>
        <a:sx n="1" d="1"/>
        <a:sy n="1" d="1"/>
      </p:scale>
      <p:origin x="0" y="0"/>
    </p:cViewPr>
  </p:notesTextViewPr>
  <p:notesViewPr>
    <p:cSldViewPr snapToGrid="0" snapToObjects="1" showGuide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EE3F07-9040-0644-883A-7080C7665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4" name="Footer Placeholder 3">
            <a:extLst>
              <a:ext uri="{FF2B5EF4-FFF2-40B4-BE49-F238E27FC236}">
                <a16:creationId xmlns:a16="http://schemas.microsoft.com/office/drawing/2014/main" id="{D0566B57-1E5F-0547-9BBB-07E09CA307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C837A159-55E9-1349-A815-3A55664F43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8408C4-2C7F-214C-83E2-CEB72601B4F7}" type="slidenum">
              <a:rPr lang="en-DE" smtClean="0"/>
              <a:t>‹Nº›</a:t>
            </a:fld>
            <a:endParaRPr lang="en-DE"/>
          </a:p>
        </p:txBody>
      </p:sp>
    </p:spTree>
    <p:extLst>
      <p:ext uri="{BB962C8B-B14F-4D97-AF65-F5344CB8AC3E}">
        <p14:creationId xmlns:p14="http://schemas.microsoft.com/office/powerpoint/2010/main" val="22937943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TA">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A173E3F-5115-5745-A01C-6BDB633FCF8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fik 7">
            <a:extLst>
              <a:ext uri="{FF2B5EF4-FFF2-40B4-BE49-F238E27FC236}">
                <a16:creationId xmlns:a16="http://schemas.microsoft.com/office/drawing/2014/main" id="{D70ABA44-413C-A346-AE06-8798144C022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814" y="360001"/>
            <a:ext cx="1259519" cy="288000"/>
          </a:xfrm>
          <a:prstGeom prst="rect">
            <a:avLst/>
          </a:prstGeom>
        </p:spPr>
      </p:pic>
    </p:spTree>
    <p:extLst>
      <p:ext uri="{BB962C8B-B14F-4D97-AF65-F5344CB8AC3E}">
        <p14:creationId xmlns:p14="http://schemas.microsoft.com/office/powerpoint/2010/main" val="272311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Light">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tx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accent1">
                    <a:alpha val="30000"/>
                  </a:schemeClr>
                </a:solidFill>
              </a:defRPr>
            </a:lvl1pPr>
          </a:lstStyle>
          <a:p>
            <a:pPr lvl="0"/>
            <a:r>
              <a:rPr lang="de-DE" dirty="0"/>
              <a:t>01</a:t>
            </a:r>
          </a:p>
        </p:txBody>
      </p:sp>
    </p:spTree>
    <p:extLst>
      <p:ext uri="{BB962C8B-B14F-4D97-AF65-F5344CB8AC3E}">
        <p14:creationId xmlns:p14="http://schemas.microsoft.com/office/powerpoint/2010/main" val="404905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Light (no Number)">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56421"/>
            <a:ext cx="4132730" cy="1952532"/>
          </a:xfrm>
          <a:prstGeom prst="rect">
            <a:avLst/>
          </a:prstGeom>
        </p:spPr>
        <p:txBody>
          <a:bodyPr anchor="t"/>
          <a:lstStyle>
            <a:lvl1pPr algn="l">
              <a:defRPr sz="4000">
                <a:solidFill>
                  <a:schemeClr val="tx1"/>
                </a:solidFill>
              </a:defRPr>
            </a:lvl1pPr>
          </a:lstStyle>
          <a:p>
            <a:r>
              <a:rPr lang="en-US"/>
              <a:t>Click to edit Master title style</a:t>
            </a:r>
            <a:endParaRPr lang="de-DE" dirty="0"/>
          </a:p>
        </p:txBody>
      </p:sp>
    </p:spTree>
    <p:extLst>
      <p:ext uri="{BB962C8B-B14F-4D97-AF65-F5344CB8AC3E}">
        <p14:creationId xmlns:p14="http://schemas.microsoft.com/office/powerpoint/2010/main" val="217806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ortla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8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bg1">
                    <a:alpha val="30000"/>
                  </a:schemeClr>
                </a:solidFill>
              </a:defRPr>
            </a:lvl1pPr>
          </a:lstStyle>
          <a:p>
            <a:pPr lvl="0"/>
            <a:r>
              <a:rPr lang="de-DE" dirty="0"/>
              <a:t>01</a:t>
            </a:r>
          </a:p>
        </p:txBody>
      </p:sp>
      <p:sp>
        <p:nvSpPr>
          <p:cNvPr id="8" name="Rectangle 7">
            <a:extLst>
              <a:ext uri="{FF2B5EF4-FFF2-40B4-BE49-F238E27FC236}">
                <a16:creationId xmlns:a16="http://schemas.microsoft.com/office/drawing/2014/main" id="{D66E3C7B-F833-5945-B66C-C5C80212E2F3}"/>
              </a:ext>
            </a:extLst>
          </p:cNvPr>
          <p:cNvSpPr/>
          <p:nvPr userDrawn="1"/>
        </p:nvSpPr>
        <p:spPr>
          <a:xfrm>
            <a:off x="0" y="6786000"/>
            <a:ext cx="1219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593961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ortland (No Numb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8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56421"/>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8" name="Rectangle 7">
            <a:extLst>
              <a:ext uri="{FF2B5EF4-FFF2-40B4-BE49-F238E27FC236}">
                <a16:creationId xmlns:a16="http://schemas.microsoft.com/office/drawing/2014/main" id="{D66E3C7B-F833-5945-B66C-C5C80212E2F3}"/>
              </a:ext>
            </a:extLst>
          </p:cNvPr>
          <p:cNvSpPr/>
          <p:nvPr userDrawn="1"/>
        </p:nvSpPr>
        <p:spPr>
          <a:xfrm>
            <a:off x="0" y="6786000"/>
            <a:ext cx="1219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8171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5557781"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2">
            <a:extLst>
              <a:ext uri="{FF2B5EF4-FFF2-40B4-BE49-F238E27FC236}">
                <a16:creationId xmlns:a16="http://schemas.microsoft.com/office/drawing/2014/main" id="{3CD7B698-CAA8-F342-AE3F-9CC44B7DDCD8}"/>
              </a:ext>
            </a:extLst>
          </p:cNvPr>
          <p:cNvSpPr>
            <a:spLocks noGrp="1"/>
          </p:cNvSpPr>
          <p:nvPr>
            <p:ph idx="10"/>
          </p:nvPr>
        </p:nvSpPr>
        <p:spPr>
          <a:xfrm>
            <a:off x="6275407" y="1128532"/>
            <a:ext cx="5557781"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0171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amp; Picture Hal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5557781"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6275388" y="1128713"/>
            <a:ext cx="5916612" cy="5301025"/>
          </a:xfrm>
        </p:spPr>
        <p:txBody>
          <a:bodyPr/>
          <a:lstStyle/>
          <a:p>
            <a:r>
              <a:rPr lang="en-US"/>
              <a:t>Click icon to add picture</a:t>
            </a:r>
            <a:endParaRPr lang="en-DE"/>
          </a:p>
        </p:txBody>
      </p:sp>
    </p:spTree>
    <p:extLst>
      <p:ext uri="{BB962C8B-B14F-4D97-AF65-F5344CB8AC3E}">
        <p14:creationId xmlns:p14="http://schemas.microsoft.com/office/powerpoint/2010/main" val="1001944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Content &amp; Picture Thi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7396231"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8113852" y="1128713"/>
            <a:ext cx="4078148" cy="5301025"/>
          </a:xfrm>
        </p:spPr>
        <p:txBody>
          <a:bodyPr/>
          <a:lstStyle/>
          <a:p>
            <a:r>
              <a:rPr lang="en-US"/>
              <a:t>Click icon to add picture</a:t>
            </a:r>
            <a:endParaRPr lang="en-DE"/>
          </a:p>
        </p:txBody>
      </p:sp>
    </p:spTree>
    <p:extLst>
      <p:ext uri="{BB962C8B-B14F-4D97-AF65-F5344CB8AC3E}">
        <p14:creationId xmlns:p14="http://schemas.microsoft.com/office/powerpoint/2010/main" val="561817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Content &amp; Picture Quar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8414804"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9132425" y="1128713"/>
            <a:ext cx="3059575" cy="5301025"/>
          </a:xfrm>
        </p:spPr>
        <p:txBody>
          <a:bodyPr/>
          <a:lstStyle/>
          <a:p>
            <a:r>
              <a:rPr lang="en-US"/>
              <a:t>Click icon to add picture</a:t>
            </a:r>
            <a:endParaRPr lang="en-DE"/>
          </a:p>
        </p:txBody>
      </p:sp>
    </p:spTree>
    <p:extLst>
      <p:ext uri="{BB962C8B-B14F-4D97-AF65-F5344CB8AC3E}">
        <p14:creationId xmlns:p14="http://schemas.microsoft.com/office/powerpoint/2010/main" val="2272332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8" name="Media Placeholder 7">
            <a:extLst>
              <a:ext uri="{FF2B5EF4-FFF2-40B4-BE49-F238E27FC236}">
                <a16:creationId xmlns:a16="http://schemas.microsoft.com/office/drawing/2014/main" id="{22B0B730-52B2-9443-B2DA-6503A7C965D9}"/>
              </a:ext>
            </a:extLst>
          </p:cNvPr>
          <p:cNvSpPr>
            <a:spLocks noGrp="1"/>
          </p:cNvSpPr>
          <p:nvPr>
            <p:ph type="media" sz="quarter" idx="10"/>
          </p:nvPr>
        </p:nvSpPr>
        <p:spPr>
          <a:xfrm>
            <a:off x="358811" y="1128713"/>
            <a:ext cx="11474414" cy="5370512"/>
          </a:xfrm>
        </p:spPr>
        <p:txBody>
          <a:bodyPr/>
          <a:lstStyle/>
          <a:p>
            <a:r>
              <a:rPr lang="en-US"/>
              <a:t>Click icon to add media</a:t>
            </a:r>
            <a:endParaRPr lang="en-DE"/>
          </a:p>
        </p:txBody>
      </p:sp>
    </p:spTree>
    <p:extLst>
      <p:ext uri="{BB962C8B-B14F-4D97-AF65-F5344CB8AC3E}">
        <p14:creationId xmlns:p14="http://schemas.microsoft.com/office/powerpoint/2010/main" val="3301859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EC9E-8FBA-4BFF-BA1E-9E04C5FFA5A8}"/>
              </a:ext>
            </a:extLst>
          </p:cNvPr>
          <p:cNvSpPr>
            <a:spLocks noGrp="1"/>
          </p:cNvSpPr>
          <p:nvPr>
            <p:ph type="title"/>
          </p:nvPr>
        </p:nvSpPr>
        <p:spPr>
          <a:xfrm>
            <a:off x="358816" y="284107"/>
            <a:ext cx="9847160" cy="491398"/>
          </a:xfrm>
        </p:spPr>
        <p:txBody>
          <a:bodyPr/>
          <a:lstStyle/>
          <a:p>
            <a:r>
              <a:rPr lang="en-US"/>
              <a:t>Click to edit Master title style</a:t>
            </a:r>
            <a:endParaRPr lang="en-US" dirty="0"/>
          </a:p>
        </p:txBody>
      </p:sp>
    </p:spTree>
    <p:extLst>
      <p:ext uri="{BB962C8B-B14F-4D97-AF65-F5344CB8AC3E}">
        <p14:creationId xmlns:p14="http://schemas.microsoft.com/office/powerpoint/2010/main" val="269729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TecDoc">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66FCD317-31F4-AE44-97DA-736DFAB839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728CCBEA-06E0-6749-A080-AF4D25E9B8A5}"/>
              </a:ext>
            </a:extLst>
          </p:cNvPr>
          <p:cNvPicPr>
            <a:picLocks noChangeAspect="1"/>
          </p:cNvPicPr>
          <p:nvPr userDrawn="1"/>
        </p:nvPicPr>
        <p:blipFill>
          <a:blip r:embed="rId4"/>
          <a:stretch>
            <a:fillRect/>
          </a:stretch>
        </p:blipFill>
        <p:spPr>
          <a:xfrm>
            <a:off x="358814" y="350733"/>
            <a:ext cx="940077" cy="292641"/>
          </a:xfrm>
          <a:prstGeom prst="rect">
            <a:avLst/>
          </a:prstGeom>
        </p:spPr>
      </p:pic>
    </p:spTree>
    <p:extLst>
      <p:ext uri="{BB962C8B-B14F-4D97-AF65-F5344CB8AC3E}">
        <p14:creationId xmlns:p14="http://schemas.microsoft.com/office/powerpoint/2010/main" val="1597898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2897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Ligh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0E1A399-4C71-9744-9B06-69982B35DA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85815" y="360000"/>
            <a:ext cx="3246187" cy="2272331"/>
          </a:xfrm>
          <a:prstGeom prst="rect">
            <a:avLst/>
          </a:prstGeom>
        </p:spPr>
      </p:pic>
      <p:sp>
        <p:nvSpPr>
          <p:cNvPr id="8" name="Text Placeholder 7">
            <a:extLst>
              <a:ext uri="{FF2B5EF4-FFF2-40B4-BE49-F238E27FC236}">
                <a16:creationId xmlns:a16="http://schemas.microsoft.com/office/drawing/2014/main" id="{1987F105-FE33-2643-AC8A-5B1111399B59}"/>
              </a:ext>
            </a:extLst>
          </p:cNvPr>
          <p:cNvSpPr>
            <a:spLocks noGrp="1"/>
          </p:cNvSpPr>
          <p:nvPr>
            <p:ph type="body" sz="quarter" idx="10"/>
          </p:nvPr>
        </p:nvSpPr>
        <p:spPr>
          <a:xfrm>
            <a:off x="359998" y="1704975"/>
            <a:ext cx="7865817" cy="3160713"/>
          </a:xfrm>
        </p:spPr>
        <p:txBody>
          <a:bodyPr>
            <a:normAutofit/>
          </a:bodyPr>
          <a:lstStyle>
            <a:lvl1pPr marL="0" indent="0">
              <a:lnSpc>
                <a:spcPct val="100000"/>
              </a:lnSpc>
              <a:buNone/>
              <a:defRPr sz="4400" i="1"/>
            </a:lvl1pPr>
          </a:lstStyle>
          <a:p>
            <a:pPr lvl="0"/>
            <a:r>
              <a:rPr lang="en-US"/>
              <a:t>Click to edit Master text styles</a:t>
            </a:r>
          </a:p>
        </p:txBody>
      </p:sp>
      <p:sp>
        <p:nvSpPr>
          <p:cNvPr id="10" name="Text Placeholder 7">
            <a:extLst>
              <a:ext uri="{FF2B5EF4-FFF2-40B4-BE49-F238E27FC236}">
                <a16:creationId xmlns:a16="http://schemas.microsoft.com/office/drawing/2014/main" id="{4D549CAC-79CE-514E-A82D-5350F501BB7B}"/>
              </a:ext>
            </a:extLst>
          </p:cNvPr>
          <p:cNvSpPr>
            <a:spLocks noGrp="1"/>
          </p:cNvSpPr>
          <p:nvPr>
            <p:ph type="body" sz="quarter" idx="11"/>
          </p:nvPr>
        </p:nvSpPr>
        <p:spPr>
          <a:xfrm>
            <a:off x="2163091" y="4865688"/>
            <a:ext cx="6062724" cy="953925"/>
          </a:xfrm>
        </p:spPr>
        <p:txBody>
          <a:bodyPr>
            <a:normAutofit/>
          </a:bodyPr>
          <a:lstStyle>
            <a:lvl1pPr marL="0" indent="0" algn="r">
              <a:buNone/>
              <a:defRPr sz="2000" i="1">
                <a:solidFill>
                  <a:schemeClr val="tx2">
                    <a:lumMod val="50000"/>
                  </a:schemeClr>
                </a:solidFill>
              </a:defRPr>
            </a:lvl1pPr>
          </a:lstStyle>
          <a:p>
            <a:pPr lvl="0"/>
            <a:r>
              <a:rPr lang="en-US"/>
              <a:t>Click to edit Master text styles</a:t>
            </a:r>
          </a:p>
        </p:txBody>
      </p:sp>
    </p:spTree>
    <p:extLst>
      <p:ext uri="{BB962C8B-B14F-4D97-AF65-F5344CB8AC3E}">
        <p14:creationId xmlns:p14="http://schemas.microsoft.com/office/powerpoint/2010/main" val="130082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TecCom">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6DAE4E-4A36-F14C-A1D3-0A0453CD047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B319C060-A559-3342-9868-C70650C62DE8}"/>
              </a:ext>
            </a:extLst>
          </p:cNvPr>
          <p:cNvPicPr>
            <a:picLocks noChangeAspect="1"/>
          </p:cNvPicPr>
          <p:nvPr userDrawn="1"/>
        </p:nvPicPr>
        <p:blipFill>
          <a:blip r:embed="rId4"/>
          <a:stretch>
            <a:fillRect/>
          </a:stretch>
        </p:blipFill>
        <p:spPr>
          <a:xfrm>
            <a:off x="358814" y="348820"/>
            <a:ext cx="988391" cy="293916"/>
          </a:xfrm>
          <a:prstGeom prst="rect">
            <a:avLst/>
          </a:prstGeom>
        </p:spPr>
      </p:pic>
    </p:spTree>
    <p:extLst>
      <p:ext uri="{BB962C8B-B14F-4D97-AF65-F5344CB8AC3E}">
        <p14:creationId xmlns:p14="http://schemas.microsoft.com/office/powerpoint/2010/main" val="204384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TecRMI">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B96963D-3338-9140-A33D-38987081F37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7C921572-6C45-4D4D-9400-74E81950333A}"/>
              </a:ext>
            </a:extLst>
          </p:cNvPr>
          <p:cNvPicPr>
            <a:picLocks noChangeAspect="1"/>
          </p:cNvPicPr>
          <p:nvPr userDrawn="1"/>
        </p:nvPicPr>
        <p:blipFill>
          <a:blip r:embed="rId4"/>
          <a:stretch>
            <a:fillRect/>
          </a:stretch>
        </p:blipFill>
        <p:spPr>
          <a:xfrm>
            <a:off x="358814" y="360001"/>
            <a:ext cx="923334" cy="286974"/>
          </a:xfrm>
          <a:prstGeom prst="rect">
            <a:avLst/>
          </a:prstGeom>
        </p:spPr>
      </p:pic>
    </p:spTree>
    <p:extLst>
      <p:ext uri="{BB962C8B-B14F-4D97-AF65-F5344CB8AC3E}">
        <p14:creationId xmlns:p14="http://schemas.microsoft.com/office/powerpoint/2010/main" val="228488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TecFlee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59488066-91D5-864B-A276-C613F92D941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F7D8F15C-5395-6F48-8FBC-E522E583DE7D}"/>
              </a:ext>
            </a:extLst>
          </p:cNvPr>
          <p:cNvPicPr>
            <a:picLocks noChangeAspect="1"/>
          </p:cNvPicPr>
          <p:nvPr userDrawn="1"/>
        </p:nvPicPr>
        <p:blipFill>
          <a:blip r:embed="rId4"/>
          <a:stretch>
            <a:fillRect/>
          </a:stretch>
        </p:blipFill>
        <p:spPr>
          <a:xfrm>
            <a:off x="358814" y="360001"/>
            <a:ext cx="1037310" cy="288000"/>
          </a:xfrm>
          <a:prstGeom prst="rect">
            <a:avLst/>
          </a:prstGeom>
        </p:spPr>
      </p:pic>
    </p:spTree>
    <p:extLst>
      <p:ext uri="{BB962C8B-B14F-4D97-AF65-F5344CB8AC3E}">
        <p14:creationId xmlns:p14="http://schemas.microsoft.com/office/powerpoint/2010/main" val="3918714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9" name="Text Placeholder 8">
            <a:extLst>
              <a:ext uri="{FF2B5EF4-FFF2-40B4-BE49-F238E27FC236}">
                <a16:creationId xmlns:a16="http://schemas.microsoft.com/office/drawing/2014/main" id="{F7AD889B-78B7-BF4D-8D93-26BA1899DB20}"/>
              </a:ext>
            </a:extLst>
          </p:cNvPr>
          <p:cNvSpPr>
            <a:spLocks noGrp="1"/>
          </p:cNvSpPr>
          <p:nvPr>
            <p:ph type="body" sz="quarter" idx="10" hasCustomPrompt="1"/>
          </p:nvPr>
        </p:nvSpPr>
        <p:spPr>
          <a:xfrm>
            <a:off x="661035" y="1472883"/>
            <a:ext cx="720725" cy="487997"/>
          </a:xfrm>
        </p:spPr>
        <p:txBody>
          <a:bodyPr/>
          <a:lstStyle>
            <a:lvl1pPr marL="0" indent="0">
              <a:buNone/>
              <a:defRPr sz="3600" b="1">
                <a:solidFill>
                  <a:schemeClr val="accent1"/>
                </a:solidFill>
              </a:defRPr>
            </a:lvl1pPr>
          </a:lstStyle>
          <a:p>
            <a:pPr lvl="0"/>
            <a:r>
              <a:rPr lang="en-GB" dirty="0"/>
              <a:t>01</a:t>
            </a:r>
            <a:endParaRPr lang="en-DE" dirty="0"/>
          </a:p>
        </p:txBody>
      </p:sp>
      <p:sp>
        <p:nvSpPr>
          <p:cNvPr id="11" name="Text Placeholder 10">
            <a:extLst>
              <a:ext uri="{FF2B5EF4-FFF2-40B4-BE49-F238E27FC236}">
                <a16:creationId xmlns:a16="http://schemas.microsoft.com/office/drawing/2014/main" id="{3B1CE1B1-AFC7-2D4E-8017-D90DB3E3F293}"/>
              </a:ext>
            </a:extLst>
          </p:cNvPr>
          <p:cNvSpPr>
            <a:spLocks noGrp="1"/>
          </p:cNvSpPr>
          <p:nvPr>
            <p:ph type="body" sz="quarter" idx="11"/>
          </p:nvPr>
        </p:nvSpPr>
        <p:spPr>
          <a:xfrm>
            <a:off x="1381124" y="1472882"/>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3" name="Text Placeholder 12">
            <a:extLst>
              <a:ext uri="{FF2B5EF4-FFF2-40B4-BE49-F238E27FC236}">
                <a16:creationId xmlns:a16="http://schemas.microsoft.com/office/drawing/2014/main" id="{D5B3E819-4235-6D4C-AECF-EA7408B5E7BC}"/>
              </a:ext>
            </a:extLst>
          </p:cNvPr>
          <p:cNvSpPr>
            <a:spLocks noGrp="1"/>
          </p:cNvSpPr>
          <p:nvPr>
            <p:ph type="body" sz="quarter" idx="12"/>
          </p:nvPr>
        </p:nvSpPr>
        <p:spPr>
          <a:xfrm>
            <a:off x="1381124" y="1869440"/>
            <a:ext cx="4551363" cy="487997"/>
          </a:xfrm>
        </p:spPr>
        <p:txBody>
          <a:bodyPr>
            <a:normAutofit/>
          </a:bodyPr>
          <a:lstStyle>
            <a:lvl1pPr marL="0" indent="0">
              <a:buNone/>
              <a:defRPr sz="1800"/>
            </a:lvl1pPr>
          </a:lstStyle>
          <a:p>
            <a:pPr lvl="0"/>
            <a:r>
              <a:rPr lang="en-US"/>
              <a:t>Click to edit Master text styles</a:t>
            </a:r>
          </a:p>
        </p:txBody>
      </p:sp>
      <p:sp>
        <p:nvSpPr>
          <p:cNvPr id="14" name="Text Placeholder 8">
            <a:extLst>
              <a:ext uri="{FF2B5EF4-FFF2-40B4-BE49-F238E27FC236}">
                <a16:creationId xmlns:a16="http://schemas.microsoft.com/office/drawing/2014/main" id="{28365BBB-0E6F-9245-BABB-180CE6809DA2}"/>
              </a:ext>
            </a:extLst>
          </p:cNvPr>
          <p:cNvSpPr>
            <a:spLocks noGrp="1"/>
          </p:cNvSpPr>
          <p:nvPr>
            <p:ph type="body" sz="quarter" idx="13" hasCustomPrompt="1"/>
          </p:nvPr>
        </p:nvSpPr>
        <p:spPr>
          <a:xfrm>
            <a:off x="661035" y="2664041"/>
            <a:ext cx="720725" cy="487997"/>
          </a:xfrm>
        </p:spPr>
        <p:txBody>
          <a:bodyPr/>
          <a:lstStyle>
            <a:lvl1pPr marL="0" indent="0">
              <a:buNone/>
              <a:defRPr sz="3600" b="1">
                <a:solidFill>
                  <a:schemeClr val="accent1"/>
                </a:solidFill>
              </a:defRPr>
            </a:lvl1pPr>
          </a:lstStyle>
          <a:p>
            <a:pPr lvl="0"/>
            <a:r>
              <a:rPr lang="en-GB" dirty="0"/>
              <a:t>02</a:t>
            </a:r>
            <a:endParaRPr lang="en-DE" dirty="0"/>
          </a:p>
        </p:txBody>
      </p:sp>
      <p:sp>
        <p:nvSpPr>
          <p:cNvPr id="15" name="Text Placeholder 10">
            <a:extLst>
              <a:ext uri="{FF2B5EF4-FFF2-40B4-BE49-F238E27FC236}">
                <a16:creationId xmlns:a16="http://schemas.microsoft.com/office/drawing/2014/main" id="{C6F36F85-E1F6-B544-AD3A-15B95BAA723A}"/>
              </a:ext>
            </a:extLst>
          </p:cNvPr>
          <p:cNvSpPr>
            <a:spLocks noGrp="1"/>
          </p:cNvSpPr>
          <p:nvPr>
            <p:ph type="body" sz="quarter" idx="14"/>
          </p:nvPr>
        </p:nvSpPr>
        <p:spPr>
          <a:xfrm>
            <a:off x="1381124" y="2664040"/>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6" name="Text Placeholder 12">
            <a:extLst>
              <a:ext uri="{FF2B5EF4-FFF2-40B4-BE49-F238E27FC236}">
                <a16:creationId xmlns:a16="http://schemas.microsoft.com/office/drawing/2014/main" id="{99C315AD-AA29-7A47-8F74-A7A9A78EF2D7}"/>
              </a:ext>
            </a:extLst>
          </p:cNvPr>
          <p:cNvSpPr>
            <a:spLocks noGrp="1"/>
          </p:cNvSpPr>
          <p:nvPr>
            <p:ph type="body" sz="quarter" idx="15"/>
          </p:nvPr>
        </p:nvSpPr>
        <p:spPr>
          <a:xfrm>
            <a:off x="1381124" y="3060598"/>
            <a:ext cx="4551363" cy="487997"/>
          </a:xfrm>
        </p:spPr>
        <p:txBody>
          <a:bodyPr>
            <a:normAutofit/>
          </a:bodyPr>
          <a:lstStyle>
            <a:lvl1pPr marL="0" indent="0">
              <a:buNone/>
              <a:defRPr sz="1800"/>
            </a:lvl1pPr>
          </a:lstStyle>
          <a:p>
            <a:pPr lvl="0"/>
            <a:r>
              <a:rPr lang="en-US"/>
              <a:t>Click to edit Master text styles</a:t>
            </a:r>
          </a:p>
        </p:txBody>
      </p:sp>
      <p:sp>
        <p:nvSpPr>
          <p:cNvPr id="17" name="Text Placeholder 8">
            <a:extLst>
              <a:ext uri="{FF2B5EF4-FFF2-40B4-BE49-F238E27FC236}">
                <a16:creationId xmlns:a16="http://schemas.microsoft.com/office/drawing/2014/main" id="{DC37E991-A3B6-1B45-B9F4-884F9BCF0E89}"/>
              </a:ext>
            </a:extLst>
          </p:cNvPr>
          <p:cNvSpPr>
            <a:spLocks noGrp="1"/>
          </p:cNvSpPr>
          <p:nvPr>
            <p:ph type="body" sz="quarter" idx="16" hasCustomPrompt="1"/>
          </p:nvPr>
        </p:nvSpPr>
        <p:spPr>
          <a:xfrm>
            <a:off x="661035" y="3855200"/>
            <a:ext cx="720725" cy="487997"/>
          </a:xfrm>
        </p:spPr>
        <p:txBody>
          <a:bodyPr/>
          <a:lstStyle>
            <a:lvl1pPr marL="0" indent="0">
              <a:buNone/>
              <a:defRPr sz="3600" b="1">
                <a:solidFill>
                  <a:schemeClr val="accent1"/>
                </a:solidFill>
              </a:defRPr>
            </a:lvl1pPr>
          </a:lstStyle>
          <a:p>
            <a:pPr lvl="0"/>
            <a:r>
              <a:rPr lang="en-GB" dirty="0"/>
              <a:t>03</a:t>
            </a:r>
            <a:endParaRPr lang="en-DE" dirty="0"/>
          </a:p>
        </p:txBody>
      </p:sp>
      <p:sp>
        <p:nvSpPr>
          <p:cNvPr id="18" name="Text Placeholder 10">
            <a:extLst>
              <a:ext uri="{FF2B5EF4-FFF2-40B4-BE49-F238E27FC236}">
                <a16:creationId xmlns:a16="http://schemas.microsoft.com/office/drawing/2014/main" id="{D4D65F2E-A41F-9646-AB34-D00423682979}"/>
              </a:ext>
            </a:extLst>
          </p:cNvPr>
          <p:cNvSpPr>
            <a:spLocks noGrp="1"/>
          </p:cNvSpPr>
          <p:nvPr>
            <p:ph type="body" sz="quarter" idx="17"/>
          </p:nvPr>
        </p:nvSpPr>
        <p:spPr>
          <a:xfrm>
            <a:off x="1381124" y="3855199"/>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9" name="Text Placeholder 12">
            <a:extLst>
              <a:ext uri="{FF2B5EF4-FFF2-40B4-BE49-F238E27FC236}">
                <a16:creationId xmlns:a16="http://schemas.microsoft.com/office/drawing/2014/main" id="{25E0B70E-D31F-FA49-9D1B-465C32C1F8B2}"/>
              </a:ext>
            </a:extLst>
          </p:cNvPr>
          <p:cNvSpPr>
            <a:spLocks noGrp="1"/>
          </p:cNvSpPr>
          <p:nvPr>
            <p:ph type="body" sz="quarter" idx="18"/>
          </p:nvPr>
        </p:nvSpPr>
        <p:spPr>
          <a:xfrm>
            <a:off x="1381124" y="4251757"/>
            <a:ext cx="4551363" cy="487997"/>
          </a:xfrm>
        </p:spPr>
        <p:txBody>
          <a:bodyPr>
            <a:normAutofit/>
          </a:bodyPr>
          <a:lstStyle>
            <a:lvl1pPr marL="0" indent="0">
              <a:buNone/>
              <a:defRPr sz="1800"/>
            </a:lvl1pPr>
          </a:lstStyle>
          <a:p>
            <a:pPr lvl="0"/>
            <a:r>
              <a:rPr lang="en-US"/>
              <a:t>Click to edit Master text styles</a:t>
            </a:r>
          </a:p>
        </p:txBody>
      </p:sp>
      <p:sp>
        <p:nvSpPr>
          <p:cNvPr id="20" name="Text Placeholder 8">
            <a:extLst>
              <a:ext uri="{FF2B5EF4-FFF2-40B4-BE49-F238E27FC236}">
                <a16:creationId xmlns:a16="http://schemas.microsoft.com/office/drawing/2014/main" id="{74A1C699-F980-AF4B-B6B9-8C392AFCC524}"/>
              </a:ext>
            </a:extLst>
          </p:cNvPr>
          <p:cNvSpPr>
            <a:spLocks noGrp="1"/>
          </p:cNvSpPr>
          <p:nvPr>
            <p:ph type="body" sz="quarter" idx="19" hasCustomPrompt="1"/>
          </p:nvPr>
        </p:nvSpPr>
        <p:spPr>
          <a:xfrm>
            <a:off x="661035" y="5141119"/>
            <a:ext cx="720725" cy="487997"/>
          </a:xfrm>
        </p:spPr>
        <p:txBody>
          <a:bodyPr/>
          <a:lstStyle>
            <a:lvl1pPr marL="0" indent="0">
              <a:buNone/>
              <a:defRPr sz="3600" b="1">
                <a:solidFill>
                  <a:schemeClr val="accent1"/>
                </a:solidFill>
              </a:defRPr>
            </a:lvl1pPr>
          </a:lstStyle>
          <a:p>
            <a:pPr lvl="0"/>
            <a:r>
              <a:rPr lang="en-GB" dirty="0"/>
              <a:t>04</a:t>
            </a:r>
            <a:endParaRPr lang="en-DE" dirty="0"/>
          </a:p>
        </p:txBody>
      </p:sp>
      <p:sp>
        <p:nvSpPr>
          <p:cNvPr id="21" name="Text Placeholder 10">
            <a:extLst>
              <a:ext uri="{FF2B5EF4-FFF2-40B4-BE49-F238E27FC236}">
                <a16:creationId xmlns:a16="http://schemas.microsoft.com/office/drawing/2014/main" id="{86173A4F-B6E8-E24F-A513-FC94A7642638}"/>
              </a:ext>
            </a:extLst>
          </p:cNvPr>
          <p:cNvSpPr>
            <a:spLocks noGrp="1"/>
          </p:cNvSpPr>
          <p:nvPr>
            <p:ph type="body" sz="quarter" idx="20"/>
          </p:nvPr>
        </p:nvSpPr>
        <p:spPr>
          <a:xfrm>
            <a:off x="1381124" y="5141118"/>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2" name="Text Placeholder 12">
            <a:extLst>
              <a:ext uri="{FF2B5EF4-FFF2-40B4-BE49-F238E27FC236}">
                <a16:creationId xmlns:a16="http://schemas.microsoft.com/office/drawing/2014/main" id="{DA6B35C7-726F-0245-94ED-2ADBF1DAF8E0}"/>
              </a:ext>
            </a:extLst>
          </p:cNvPr>
          <p:cNvSpPr>
            <a:spLocks noGrp="1"/>
          </p:cNvSpPr>
          <p:nvPr>
            <p:ph type="body" sz="quarter" idx="21"/>
          </p:nvPr>
        </p:nvSpPr>
        <p:spPr>
          <a:xfrm>
            <a:off x="1381124" y="5537676"/>
            <a:ext cx="4551363" cy="487997"/>
          </a:xfrm>
        </p:spPr>
        <p:txBody>
          <a:bodyPr>
            <a:normAutofit/>
          </a:bodyPr>
          <a:lstStyle>
            <a:lvl1pPr marL="0" indent="0">
              <a:buNone/>
              <a:defRPr sz="1800"/>
            </a:lvl1pPr>
          </a:lstStyle>
          <a:p>
            <a:pPr lvl="0"/>
            <a:r>
              <a:rPr lang="en-US"/>
              <a:t>Click to edit Master text styles</a:t>
            </a:r>
          </a:p>
        </p:txBody>
      </p:sp>
      <p:sp>
        <p:nvSpPr>
          <p:cNvPr id="23" name="Text Placeholder 8">
            <a:extLst>
              <a:ext uri="{FF2B5EF4-FFF2-40B4-BE49-F238E27FC236}">
                <a16:creationId xmlns:a16="http://schemas.microsoft.com/office/drawing/2014/main" id="{F0523AA9-D6DF-2247-A8D7-10AF6437A8A6}"/>
              </a:ext>
            </a:extLst>
          </p:cNvPr>
          <p:cNvSpPr>
            <a:spLocks noGrp="1"/>
          </p:cNvSpPr>
          <p:nvPr>
            <p:ph type="body" sz="quarter" idx="22" hasCustomPrompt="1"/>
          </p:nvPr>
        </p:nvSpPr>
        <p:spPr>
          <a:xfrm>
            <a:off x="6259515" y="1472883"/>
            <a:ext cx="720725" cy="487997"/>
          </a:xfrm>
        </p:spPr>
        <p:txBody>
          <a:bodyPr/>
          <a:lstStyle>
            <a:lvl1pPr marL="0" indent="0">
              <a:buNone/>
              <a:defRPr sz="3600" b="1">
                <a:solidFill>
                  <a:schemeClr val="accent1"/>
                </a:solidFill>
              </a:defRPr>
            </a:lvl1pPr>
          </a:lstStyle>
          <a:p>
            <a:pPr lvl="0"/>
            <a:r>
              <a:rPr lang="en-GB" dirty="0"/>
              <a:t>05</a:t>
            </a:r>
            <a:endParaRPr lang="en-DE" dirty="0"/>
          </a:p>
        </p:txBody>
      </p:sp>
      <p:sp>
        <p:nvSpPr>
          <p:cNvPr id="24" name="Text Placeholder 10">
            <a:extLst>
              <a:ext uri="{FF2B5EF4-FFF2-40B4-BE49-F238E27FC236}">
                <a16:creationId xmlns:a16="http://schemas.microsoft.com/office/drawing/2014/main" id="{5B495F3C-4DBD-CD47-958F-516C0F5C52B1}"/>
              </a:ext>
            </a:extLst>
          </p:cNvPr>
          <p:cNvSpPr>
            <a:spLocks noGrp="1"/>
          </p:cNvSpPr>
          <p:nvPr>
            <p:ph type="body" sz="quarter" idx="23"/>
          </p:nvPr>
        </p:nvSpPr>
        <p:spPr>
          <a:xfrm>
            <a:off x="6979604" y="1472882"/>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5" name="Text Placeholder 12">
            <a:extLst>
              <a:ext uri="{FF2B5EF4-FFF2-40B4-BE49-F238E27FC236}">
                <a16:creationId xmlns:a16="http://schemas.microsoft.com/office/drawing/2014/main" id="{A357B4C5-24C6-CE46-9FAF-9B5A76282D33}"/>
              </a:ext>
            </a:extLst>
          </p:cNvPr>
          <p:cNvSpPr>
            <a:spLocks noGrp="1"/>
          </p:cNvSpPr>
          <p:nvPr>
            <p:ph type="body" sz="quarter" idx="24"/>
          </p:nvPr>
        </p:nvSpPr>
        <p:spPr>
          <a:xfrm>
            <a:off x="6979604" y="1869440"/>
            <a:ext cx="4551363" cy="487997"/>
          </a:xfrm>
        </p:spPr>
        <p:txBody>
          <a:bodyPr>
            <a:normAutofit/>
          </a:bodyPr>
          <a:lstStyle>
            <a:lvl1pPr marL="0" indent="0">
              <a:buNone/>
              <a:defRPr sz="1800"/>
            </a:lvl1pPr>
          </a:lstStyle>
          <a:p>
            <a:pPr lvl="0"/>
            <a:r>
              <a:rPr lang="en-US"/>
              <a:t>Click to edit Master text styles</a:t>
            </a:r>
          </a:p>
        </p:txBody>
      </p:sp>
      <p:sp>
        <p:nvSpPr>
          <p:cNvPr id="26" name="Text Placeholder 8">
            <a:extLst>
              <a:ext uri="{FF2B5EF4-FFF2-40B4-BE49-F238E27FC236}">
                <a16:creationId xmlns:a16="http://schemas.microsoft.com/office/drawing/2014/main" id="{7966C225-83F0-F74C-AD0B-4492810CA9FA}"/>
              </a:ext>
            </a:extLst>
          </p:cNvPr>
          <p:cNvSpPr>
            <a:spLocks noGrp="1"/>
          </p:cNvSpPr>
          <p:nvPr>
            <p:ph type="body" sz="quarter" idx="25" hasCustomPrompt="1"/>
          </p:nvPr>
        </p:nvSpPr>
        <p:spPr>
          <a:xfrm>
            <a:off x="6259513" y="2664041"/>
            <a:ext cx="720725" cy="487997"/>
          </a:xfrm>
        </p:spPr>
        <p:txBody>
          <a:bodyPr/>
          <a:lstStyle>
            <a:lvl1pPr marL="0" indent="0">
              <a:buNone/>
              <a:defRPr sz="3600" b="1">
                <a:solidFill>
                  <a:schemeClr val="accent1"/>
                </a:solidFill>
              </a:defRPr>
            </a:lvl1pPr>
          </a:lstStyle>
          <a:p>
            <a:pPr lvl="0"/>
            <a:r>
              <a:rPr lang="en-GB" dirty="0"/>
              <a:t>06</a:t>
            </a:r>
            <a:endParaRPr lang="en-DE" dirty="0"/>
          </a:p>
        </p:txBody>
      </p:sp>
      <p:sp>
        <p:nvSpPr>
          <p:cNvPr id="27" name="Text Placeholder 10">
            <a:extLst>
              <a:ext uri="{FF2B5EF4-FFF2-40B4-BE49-F238E27FC236}">
                <a16:creationId xmlns:a16="http://schemas.microsoft.com/office/drawing/2014/main" id="{25B4D641-B7EC-BE43-9C86-57A63370880E}"/>
              </a:ext>
            </a:extLst>
          </p:cNvPr>
          <p:cNvSpPr>
            <a:spLocks noGrp="1"/>
          </p:cNvSpPr>
          <p:nvPr>
            <p:ph type="body" sz="quarter" idx="26"/>
          </p:nvPr>
        </p:nvSpPr>
        <p:spPr>
          <a:xfrm>
            <a:off x="6979602" y="2664040"/>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8" name="Text Placeholder 12">
            <a:extLst>
              <a:ext uri="{FF2B5EF4-FFF2-40B4-BE49-F238E27FC236}">
                <a16:creationId xmlns:a16="http://schemas.microsoft.com/office/drawing/2014/main" id="{3DE5C5EC-71F3-2A44-B8E6-0E5B5185514E}"/>
              </a:ext>
            </a:extLst>
          </p:cNvPr>
          <p:cNvSpPr>
            <a:spLocks noGrp="1"/>
          </p:cNvSpPr>
          <p:nvPr>
            <p:ph type="body" sz="quarter" idx="27"/>
          </p:nvPr>
        </p:nvSpPr>
        <p:spPr>
          <a:xfrm>
            <a:off x="6979602" y="3060598"/>
            <a:ext cx="4551363" cy="487997"/>
          </a:xfrm>
        </p:spPr>
        <p:txBody>
          <a:bodyPr>
            <a:normAutofit/>
          </a:bodyPr>
          <a:lstStyle>
            <a:lvl1pPr marL="0" indent="0">
              <a:buNone/>
              <a:defRPr sz="1800"/>
            </a:lvl1pPr>
          </a:lstStyle>
          <a:p>
            <a:pPr lvl="0"/>
            <a:r>
              <a:rPr lang="en-US"/>
              <a:t>Click to edit Master text styles</a:t>
            </a:r>
          </a:p>
        </p:txBody>
      </p:sp>
      <p:sp>
        <p:nvSpPr>
          <p:cNvPr id="29" name="Text Placeholder 8">
            <a:extLst>
              <a:ext uri="{FF2B5EF4-FFF2-40B4-BE49-F238E27FC236}">
                <a16:creationId xmlns:a16="http://schemas.microsoft.com/office/drawing/2014/main" id="{D43D543E-2013-B840-BA5C-4C1CCCA5283B}"/>
              </a:ext>
            </a:extLst>
          </p:cNvPr>
          <p:cNvSpPr>
            <a:spLocks noGrp="1"/>
          </p:cNvSpPr>
          <p:nvPr>
            <p:ph type="body" sz="quarter" idx="28" hasCustomPrompt="1"/>
          </p:nvPr>
        </p:nvSpPr>
        <p:spPr>
          <a:xfrm>
            <a:off x="6259513" y="3855200"/>
            <a:ext cx="720725" cy="487997"/>
          </a:xfrm>
        </p:spPr>
        <p:txBody>
          <a:bodyPr/>
          <a:lstStyle>
            <a:lvl1pPr marL="0" indent="0">
              <a:buNone/>
              <a:defRPr sz="3600" b="1">
                <a:solidFill>
                  <a:schemeClr val="accent1"/>
                </a:solidFill>
              </a:defRPr>
            </a:lvl1pPr>
          </a:lstStyle>
          <a:p>
            <a:pPr lvl="0"/>
            <a:r>
              <a:rPr lang="en-GB" dirty="0"/>
              <a:t>07</a:t>
            </a:r>
            <a:endParaRPr lang="en-DE" dirty="0"/>
          </a:p>
        </p:txBody>
      </p:sp>
      <p:sp>
        <p:nvSpPr>
          <p:cNvPr id="30" name="Text Placeholder 10">
            <a:extLst>
              <a:ext uri="{FF2B5EF4-FFF2-40B4-BE49-F238E27FC236}">
                <a16:creationId xmlns:a16="http://schemas.microsoft.com/office/drawing/2014/main" id="{DE19E1BA-534B-7C4D-95F1-625D1583852D}"/>
              </a:ext>
            </a:extLst>
          </p:cNvPr>
          <p:cNvSpPr>
            <a:spLocks noGrp="1"/>
          </p:cNvSpPr>
          <p:nvPr>
            <p:ph type="body" sz="quarter" idx="29"/>
          </p:nvPr>
        </p:nvSpPr>
        <p:spPr>
          <a:xfrm>
            <a:off x="6979602" y="3855199"/>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31" name="Text Placeholder 12">
            <a:extLst>
              <a:ext uri="{FF2B5EF4-FFF2-40B4-BE49-F238E27FC236}">
                <a16:creationId xmlns:a16="http://schemas.microsoft.com/office/drawing/2014/main" id="{3AFD27CB-0C5F-2340-AF7D-625FAAB6B2B8}"/>
              </a:ext>
            </a:extLst>
          </p:cNvPr>
          <p:cNvSpPr>
            <a:spLocks noGrp="1"/>
          </p:cNvSpPr>
          <p:nvPr>
            <p:ph type="body" sz="quarter" idx="30"/>
          </p:nvPr>
        </p:nvSpPr>
        <p:spPr>
          <a:xfrm>
            <a:off x="6979602" y="4251757"/>
            <a:ext cx="4551363" cy="487997"/>
          </a:xfrm>
        </p:spPr>
        <p:txBody>
          <a:bodyPr>
            <a:normAutofit/>
          </a:bodyPr>
          <a:lstStyle>
            <a:lvl1pPr marL="0" indent="0">
              <a:buNone/>
              <a:defRPr sz="1800"/>
            </a:lvl1pPr>
          </a:lstStyle>
          <a:p>
            <a:pPr lvl="0"/>
            <a:r>
              <a:rPr lang="en-US"/>
              <a:t>Click to edit Master text styles</a:t>
            </a:r>
          </a:p>
        </p:txBody>
      </p:sp>
      <p:sp>
        <p:nvSpPr>
          <p:cNvPr id="32" name="Text Placeholder 8">
            <a:extLst>
              <a:ext uri="{FF2B5EF4-FFF2-40B4-BE49-F238E27FC236}">
                <a16:creationId xmlns:a16="http://schemas.microsoft.com/office/drawing/2014/main" id="{CB8F86E3-613D-9C44-AA25-77CF8E09194A}"/>
              </a:ext>
            </a:extLst>
          </p:cNvPr>
          <p:cNvSpPr>
            <a:spLocks noGrp="1"/>
          </p:cNvSpPr>
          <p:nvPr>
            <p:ph type="body" sz="quarter" idx="31" hasCustomPrompt="1"/>
          </p:nvPr>
        </p:nvSpPr>
        <p:spPr>
          <a:xfrm>
            <a:off x="6259513" y="5136312"/>
            <a:ext cx="720725" cy="487997"/>
          </a:xfrm>
        </p:spPr>
        <p:txBody>
          <a:bodyPr/>
          <a:lstStyle>
            <a:lvl1pPr marL="0" indent="0">
              <a:buNone/>
              <a:defRPr sz="3600" b="1">
                <a:solidFill>
                  <a:schemeClr val="accent1"/>
                </a:solidFill>
              </a:defRPr>
            </a:lvl1pPr>
          </a:lstStyle>
          <a:p>
            <a:pPr lvl="0"/>
            <a:r>
              <a:rPr lang="en-GB" dirty="0"/>
              <a:t>08</a:t>
            </a:r>
            <a:endParaRPr lang="en-DE" dirty="0"/>
          </a:p>
        </p:txBody>
      </p:sp>
      <p:sp>
        <p:nvSpPr>
          <p:cNvPr id="33" name="Text Placeholder 10">
            <a:extLst>
              <a:ext uri="{FF2B5EF4-FFF2-40B4-BE49-F238E27FC236}">
                <a16:creationId xmlns:a16="http://schemas.microsoft.com/office/drawing/2014/main" id="{BD59CE96-BD81-7846-A9F4-307D48ED5B09}"/>
              </a:ext>
            </a:extLst>
          </p:cNvPr>
          <p:cNvSpPr>
            <a:spLocks noGrp="1"/>
          </p:cNvSpPr>
          <p:nvPr>
            <p:ph type="body" sz="quarter" idx="32"/>
          </p:nvPr>
        </p:nvSpPr>
        <p:spPr>
          <a:xfrm>
            <a:off x="6979602" y="5136311"/>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34" name="Text Placeholder 12">
            <a:extLst>
              <a:ext uri="{FF2B5EF4-FFF2-40B4-BE49-F238E27FC236}">
                <a16:creationId xmlns:a16="http://schemas.microsoft.com/office/drawing/2014/main" id="{00F7E825-0B39-734D-AAFE-CB626573F6D3}"/>
              </a:ext>
            </a:extLst>
          </p:cNvPr>
          <p:cNvSpPr>
            <a:spLocks noGrp="1"/>
          </p:cNvSpPr>
          <p:nvPr>
            <p:ph type="body" sz="quarter" idx="33"/>
          </p:nvPr>
        </p:nvSpPr>
        <p:spPr>
          <a:xfrm>
            <a:off x="6979602" y="5532869"/>
            <a:ext cx="4551363" cy="487997"/>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80705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11474379"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178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76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accent1">
                    <a:alpha val="30000"/>
                  </a:schemeClr>
                </a:solidFill>
              </a:defRPr>
            </a:lvl1pPr>
          </a:lstStyle>
          <a:p>
            <a:pPr lvl="0"/>
            <a:r>
              <a:rPr lang="de-DE" dirty="0"/>
              <a:t>01</a:t>
            </a:r>
          </a:p>
        </p:txBody>
      </p:sp>
    </p:spTree>
    <p:extLst>
      <p:ext uri="{BB962C8B-B14F-4D97-AF65-F5344CB8AC3E}">
        <p14:creationId xmlns:p14="http://schemas.microsoft.com/office/powerpoint/2010/main" val="364707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Dark (no Numb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76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35828"/>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28093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sv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070AA9-E8EC-4621-B803-FA450C202D30}"/>
              </a:ext>
            </a:extLst>
          </p:cNvPr>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EB1C46-EA04-49F1-A939-67E2175AEB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Grafik 7">
            <a:extLst>
              <a:ext uri="{FF2B5EF4-FFF2-40B4-BE49-F238E27FC236}">
                <a16:creationId xmlns:a16="http://schemas.microsoft.com/office/drawing/2014/main" id="{1BEEBC13-8AC9-3846-8A85-E0EAE02C7D08}"/>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562400" y="360000"/>
            <a:ext cx="1260000" cy="288110"/>
          </a:xfrm>
          <a:prstGeom prst="rect">
            <a:avLst/>
          </a:prstGeom>
        </p:spPr>
      </p:pic>
      <p:pic>
        <p:nvPicPr>
          <p:cNvPr id="9" name="Graphic 8">
            <a:extLst>
              <a:ext uri="{FF2B5EF4-FFF2-40B4-BE49-F238E27FC236}">
                <a16:creationId xmlns:a16="http://schemas.microsoft.com/office/drawing/2014/main" id="{D9A2552C-1B0B-1443-9619-515435350AB7}"/>
              </a:ext>
            </a:extLst>
          </p:cNvPr>
          <p:cNvPicPr>
            <a:picLocks noChangeAspect="1"/>
          </p:cNvPicPr>
          <p:nvPr userDrawn="1"/>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958400" y="6547868"/>
            <a:ext cx="864000" cy="91483"/>
          </a:xfrm>
          <a:prstGeom prst="rect">
            <a:avLst/>
          </a:prstGeom>
        </p:spPr>
      </p:pic>
      <p:sp>
        <p:nvSpPr>
          <p:cNvPr id="10" name="Rectangle 9">
            <a:extLst>
              <a:ext uri="{FF2B5EF4-FFF2-40B4-BE49-F238E27FC236}">
                <a16:creationId xmlns:a16="http://schemas.microsoft.com/office/drawing/2014/main" id="{E9AC1BDE-1A3C-EE4E-B1A9-EC253EA2A826}"/>
              </a:ext>
            </a:extLst>
          </p:cNvPr>
          <p:cNvSpPr/>
          <p:nvPr userDrawn="1"/>
        </p:nvSpPr>
        <p:spPr>
          <a:xfrm>
            <a:off x="0" y="6786000"/>
            <a:ext cx="12192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10084539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9" r:id="rId6"/>
    <p:sldLayoutId id="2147483650" r:id="rId7"/>
    <p:sldLayoutId id="2147483651" r:id="rId8"/>
    <p:sldLayoutId id="2147483673" r:id="rId9"/>
    <p:sldLayoutId id="2147483670" r:id="rId10"/>
    <p:sldLayoutId id="2147483674" r:id="rId11"/>
    <p:sldLayoutId id="2147483671" r:id="rId12"/>
    <p:sldLayoutId id="2147483675" r:id="rId13"/>
    <p:sldLayoutId id="2147483664" r:id="rId14"/>
    <p:sldLayoutId id="2147483665" r:id="rId15"/>
    <p:sldLayoutId id="2147483666" r:id="rId16"/>
    <p:sldLayoutId id="2147483667" r:id="rId17"/>
    <p:sldLayoutId id="2147483668" r:id="rId18"/>
    <p:sldLayoutId id="2147483654" r:id="rId19"/>
    <p:sldLayoutId id="2147483655" r:id="rId20"/>
    <p:sldLayoutId id="2147483672" r:id="rId2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Clr>
          <a:schemeClr val="accent1"/>
        </a:buClr>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engine/reference/builder/" TargetMode="External"/><Relationship Id="rId2" Type="http://schemas.openxmlformats.org/officeDocument/2006/relationships/hyperlink" Target="https://docs.microsoft.com/en-us/sql/linux/quickstart-install-connect-docker?view=sql-server-ver15&amp;pivots=cs1-powershell" TargetMode="Externa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hyperlink" Target="https://angular.io/"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ibm.com/cloud/learn/etl#:~:text=ETL%2C%20which%20stands%20for%20extract,warehouse%20or%20other%20target%20syste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rawio-app.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auth0.com/docs/secure/tokens/json-web-tokens" TargetMode="External"/><Relationship Id="rId2" Type="http://schemas.openxmlformats.org/officeDocument/2006/relationships/hyperlink" Target="https://app.pluralsight.com/" TargetMode="Externa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swagger.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postman.com/" TargetMode="Externa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D4839E-F015-46CF-8612-247133CA4462}"/>
              </a:ext>
            </a:extLst>
          </p:cNvPr>
          <p:cNvSpPr>
            <a:spLocks noGrp="1"/>
          </p:cNvSpPr>
          <p:nvPr>
            <p:ph type="ctrTitle"/>
          </p:nvPr>
        </p:nvSpPr>
        <p:spPr/>
        <p:txBody>
          <a:bodyPr>
            <a:normAutofit fontScale="90000"/>
          </a:bodyPr>
          <a:lstStyle/>
          <a:p>
            <a:r>
              <a:rPr lang="es-ES" dirty="0"/>
              <a:t>Prácticas externas</a:t>
            </a:r>
          </a:p>
        </p:txBody>
      </p:sp>
      <p:sp>
        <p:nvSpPr>
          <p:cNvPr id="3" name="Untertitel 2">
            <a:extLst>
              <a:ext uri="{FF2B5EF4-FFF2-40B4-BE49-F238E27FC236}">
                <a16:creationId xmlns:a16="http://schemas.microsoft.com/office/drawing/2014/main" id="{42601272-CFBE-4644-912F-8FDF507E469A}"/>
              </a:ext>
            </a:extLst>
          </p:cNvPr>
          <p:cNvSpPr>
            <a:spLocks noGrp="1"/>
          </p:cNvSpPr>
          <p:nvPr>
            <p:ph type="subTitle" idx="1"/>
          </p:nvPr>
        </p:nvSpPr>
        <p:spPr>
          <a:xfrm>
            <a:off x="535264" y="2407069"/>
            <a:ext cx="6202095" cy="1373767"/>
          </a:xfrm>
        </p:spPr>
        <p:txBody>
          <a:bodyPr>
            <a:normAutofit fontScale="92500" lnSpcReduction="10000"/>
          </a:bodyPr>
          <a:lstStyle/>
          <a:p>
            <a:r>
              <a:rPr lang="de-DE" dirty="0"/>
              <a:t>@TecAlliance</a:t>
            </a:r>
          </a:p>
          <a:p>
            <a:endParaRPr lang="de-DE" dirty="0"/>
          </a:p>
          <a:p>
            <a:r>
              <a:rPr lang="de-DE" dirty="0"/>
              <a:t>Alejandro Medina García</a:t>
            </a:r>
          </a:p>
        </p:txBody>
      </p:sp>
      <p:pic>
        <p:nvPicPr>
          <p:cNvPr id="1026" name="Picture 2" descr="Universidad de La Laguna (ULL) – 9º Encuentro BID">
            <a:extLst>
              <a:ext uri="{FF2B5EF4-FFF2-40B4-BE49-F238E27FC236}">
                <a16:creationId xmlns:a16="http://schemas.microsoft.com/office/drawing/2014/main" id="{71F28010-16EF-4CBC-82AC-7C4159510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94" y="5774111"/>
            <a:ext cx="3715580" cy="89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18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5- </a:t>
            </a:r>
            <a:r>
              <a:rPr lang="en-GB" dirty="0" err="1"/>
              <a:t>Dockerización</a:t>
            </a:r>
            <a:r>
              <a:rPr lang="en-GB" dirty="0"/>
              <a:t> / deployment</a:t>
            </a:r>
            <a:br>
              <a:rPr lang="en-GB" dirty="0"/>
            </a:b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Usando la tecnología de contenedores, se han </a:t>
            </a:r>
            <a:r>
              <a:rPr lang="es-ES" dirty="0" err="1"/>
              <a:t>dockerizado</a:t>
            </a:r>
            <a:r>
              <a:rPr lang="es-ES" dirty="0"/>
              <a:t> todos los componentes de nuestro entorno.</a:t>
            </a:r>
          </a:p>
          <a:p>
            <a:pPr algn="just"/>
            <a:r>
              <a:rPr lang="es-ES" dirty="0"/>
              <a:t>Se ha creado un contenedor de la </a:t>
            </a:r>
            <a:r>
              <a:rPr lang="es-ES" dirty="0">
                <a:hlinkClick r:id="rId2"/>
              </a:rPr>
              <a:t>imagen oficial</a:t>
            </a:r>
            <a:r>
              <a:rPr lang="es-ES" dirty="0"/>
              <a:t> de Microsoft SQL Server. </a:t>
            </a:r>
          </a:p>
          <a:p>
            <a:pPr algn="just"/>
            <a:r>
              <a:rPr lang="es-ES" dirty="0"/>
              <a:t>Se ha configurado un </a:t>
            </a:r>
            <a:r>
              <a:rPr lang="es-ES" dirty="0" err="1">
                <a:hlinkClick r:id="rId3"/>
              </a:rPr>
              <a:t>Dockerfile</a:t>
            </a:r>
            <a:r>
              <a:rPr lang="es-ES" dirty="0"/>
              <a:t> en nuestro servicio API y se ha instanciado un contenedor de prueba.</a:t>
            </a:r>
          </a:p>
          <a:p>
            <a:pPr algn="just"/>
            <a:r>
              <a:rPr lang="es-ES" dirty="0"/>
              <a:t>Se ha configurado una </a:t>
            </a:r>
            <a:r>
              <a:rPr lang="es-ES" dirty="0" err="1"/>
              <a:t>Private</a:t>
            </a:r>
            <a:r>
              <a:rPr lang="es-ES" dirty="0"/>
              <a:t> Virtual Network entre ambos contenedores.</a:t>
            </a:r>
          </a:p>
          <a:p>
            <a:pPr algn="just"/>
            <a:r>
              <a:rPr lang="en-US" dirty="0"/>
              <a:t>Se ha </a:t>
            </a:r>
            <a:r>
              <a:rPr lang="es-ES" dirty="0"/>
              <a:t>inicializado</a:t>
            </a:r>
            <a:r>
              <a:rPr lang="en-US" dirty="0"/>
              <a:t> una </a:t>
            </a:r>
            <a:r>
              <a:rPr lang="es-ES" dirty="0"/>
              <a:t>aplicación base de </a:t>
            </a:r>
            <a:r>
              <a:rPr lang="es-ES" dirty="0" err="1">
                <a:hlinkClick r:id="rId4"/>
              </a:rPr>
              <a:t>Ángular</a:t>
            </a:r>
            <a:r>
              <a:rPr lang="es-ES" dirty="0"/>
              <a:t>. Se ha realizado una imagen del servicio de </a:t>
            </a:r>
            <a:r>
              <a:rPr lang="es-ES" dirty="0" err="1"/>
              <a:t>front</a:t>
            </a:r>
            <a:r>
              <a:rPr lang="es-ES" dirty="0"/>
              <a:t> y hecho un contenedor a partir de esta. Además se ha unido a una nueva Virtual Network a la que pertenece el contenedor de la API.</a:t>
            </a:r>
          </a:p>
          <a:p>
            <a:pPr algn="just"/>
            <a:r>
              <a:rPr lang="es-ES" dirty="0"/>
              <a:t>Para probar un buen funcionamiento de todas las conexiones, se ha realizado una petición GET exitosa a la base de datos desde el contenedor de </a:t>
            </a:r>
            <a:r>
              <a:rPr lang="es-ES" dirty="0" err="1"/>
              <a:t>Ángular</a:t>
            </a:r>
            <a:r>
              <a:rPr lang="es-ES" dirty="0"/>
              <a:t>.</a:t>
            </a:r>
          </a:p>
          <a:p>
            <a:pPr algn="just"/>
            <a:endParaRPr lang="es-E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22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5- </a:t>
            </a:r>
            <a:r>
              <a:rPr lang="en-GB" dirty="0" err="1"/>
              <a:t>Dockerización</a:t>
            </a:r>
            <a:r>
              <a:rPr lang="en-GB" dirty="0"/>
              <a:t> / deployment</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0E525B-2BE9-4E04-8A90-22C687B065BA}"/>
              </a:ext>
            </a:extLst>
          </p:cNvPr>
          <p:cNvSpPr txBox="1"/>
          <p:nvPr/>
        </p:nvSpPr>
        <p:spPr>
          <a:xfrm>
            <a:off x="3993026" y="5799064"/>
            <a:ext cx="4383894" cy="307777"/>
          </a:xfrm>
          <a:prstGeom prst="rect">
            <a:avLst/>
          </a:prstGeom>
          <a:noFill/>
        </p:spPr>
        <p:txBody>
          <a:bodyPr wrap="square" rtlCol="0">
            <a:spAutoFit/>
          </a:bodyPr>
          <a:lstStyle/>
          <a:p>
            <a:r>
              <a:rPr lang="es-ES" sz="1400" i="1" dirty="0"/>
              <a:t>Diseño de la estructura del entorno de la aplicación</a:t>
            </a:r>
            <a:endParaRPr lang="LID4096" sz="1400" i="1" dirty="0"/>
          </a:p>
        </p:txBody>
      </p:sp>
      <p:pic>
        <p:nvPicPr>
          <p:cNvPr id="6" name="Picture 5" descr="Diagram&#10;&#10;Description automatically generated">
            <a:extLst>
              <a:ext uri="{FF2B5EF4-FFF2-40B4-BE49-F238E27FC236}">
                <a16:creationId xmlns:a16="http://schemas.microsoft.com/office/drawing/2014/main" id="{9AF442D8-7CF7-4E60-988F-43BC2870E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143" y="1228725"/>
            <a:ext cx="7324725" cy="4400550"/>
          </a:xfrm>
          <a:prstGeom prst="rect">
            <a:avLst/>
          </a:prstGeom>
        </p:spPr>
      </p:pic>
    </p:spTree>
    <p:extLst>
      <p:ext uri="{BB962C8B-B14F-4D97-AF65-F5344CB8AC3E}">
        <p14:creationId xmlns:p14="http://schemas.microsoft.com/office/powerpoint/2010/main" val="201438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6- </a:t>
            </a:r>
            <a:r>
              <a:rPr lang="en-GB" dirty="0" err="1"/>
              <a:t>Próximamente</a:t>
            </a:r>
            <a:br>
              <a:rPr lang="en-GB" dirty="0"/>
            </a:b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Seguidamente a este primer contacto con las tecnologías, se plantea hacer un portal completo. Esta tendrá una temática concreta, un servicio de renting para una empresa. </a:t>
            </a:r>
          </a:p>
          <a:p>
            <a:pPr algn="just"/>
            <a:r>
              <a:rPr lang="es-ES" dirty="0"/>
              <a:t>Se planea que un usuario administrador ponga en oferta de renting coches que estén registrados en la DGT. Por ello, y para que según en código VIN del coche se puedan obtener todos los datos exactos de este, la base de datos tendrá que contemplar la implementación de todos los datos importados de la página oficial de la DGT</a:t>
            </a:r>
            <a:r>
              <a:rPr lang="en-US" dirty="0"/>
              <a:t>.</a:t>
            </a:r>
          </a:p>
          <a:p>
            <a:pPr algn="just"/>
            <a:r>
              <a:rPr lang="es-ES" dirty="0"/>
              <a:t>Para esta tarea, se utilizará el proceso </a:t>
            </a:r>
            <a:r>
              <a:rPr lang="es-ES" dirty="0">
                <a:hlinkClick r:id="rId2"/>
              </a:rPr>
              <a:t>ETL</a:t>
            </a:r>
            <a:r>
              <a:rPr lang="es-ES" dirty="0"/>
              <a:t>(</a:t>
            </a:r>
            <a:r>
              <a:rPr lang="es-ES" dirty="0" err="1"/>
              <a:t>Extract</a:t>
            </a:r>
            <a:r>
              <a:rPr lang="es-ES" dirty="0"/>
              <a:t>, </a:t>
            </a:r>
            <a:r>
              <a:rPr lang="es-ES" dirty="0" err="1"/>
              <a:t>Transform</a:t>
            </a:r>
            <a:r>
              <a:rPr lang="es-ES" dirty="0"/>
              <a:t>, Load) de forma que se puedan extraer los datos ofrecidos por un servicio, transformarlos y cargarlos en la base de datos.</a:t>
            </a:r>
          </a:p>
          <a:p>
            <a:pPr algn="just"/>
            <a:endParaRPr lang="en-US" dirty="0"/>
          </a:p>
          <a:p>
            <a:pPr algn="just"/>
            <a:endParaRPr lang="en-U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736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B9051-CFA2-4C58-B217-42FCAB30AF21}"/>
              </a:ext>
            </a:extLst>
          </p:cNvPr>
          <p:cNvSpPr>
            <a:spLocks noGrp="1"/>
          </p:cNvSpPr>
          <p:nvPr>
            <p:ph type="title"/>
          </p:nvPr>
        </p:nvSpPr>
        <p:spPr/>
        <p:txBody>
          <a:bodyPr>
            <a:normAutofit fontScale="90000"/>
          </a:bodyPr>
          <a:lstStyle/>
          <a:p>
            <a:r>
              <a:rPr lang="es-ES" dirty="0"/>
              <a:t>7- Casos de uso</a:t>
            </a:r>
          </a:p>
        </p:txBody>
      </p:sp>
      <p:sp>
        <p:nvSpPr>
          <p:cNvPr id="3" name="Marcador de contenido 2">
            <a:extLst>
              <a:ext uri="{FF2B5EF4-FFF2-40B4-BE49-F238E27FC236}">
                <a16:creationId xmlns:a16="http://schemas.microsoft.com/office/drawing/2014/main" id="{E005AFF3-F10E-4A31-A7D6-7198EC59281B}"/>
              </a:ext>
            </a:extLst>
          </p:cNvPr>
          <p:cNvSpPr>
            <a:spLocks noGrp="1"/>
          </p:cNvSpPr>
          <p:nvPr>
            <p:ph idx="1"/>
          </p:nvPr>
        </p:nvSpPr>
        <p:spPr/>
        <p:txBody>
          <a:bodyPr/>
          <a:lstStyle/>
          <a:p>
            <a:r>
              <a:rPr lang="es-ES" dirty="0"/>
              <a:t>Se ha diseñado un diagrama de casos de uso en </a:t>
            </a:r>
            <a:r>
              <a:rPr lang="es-ES" dirty="0">
                <a:hlinkClick r:id="rId2"/>
              </a:rPr>
              <a:t>draw.io</a:t>
            </a:r>
            <a:r>
              <a:rPr lang="es-ES" dirty="0"/>
              <a:t> para cubrir todas las acciones que puedan llegar a hacer los usuarios:</a:t>
            </a:r>
          </a:p>
          <a:p>
            <a:pPr lvl="1"/>
            <a:r>
              <a:rPr lang="es-ES" dirty="0"/>
              <a:t>Como usuario cliente:</a:t>
            </a:r>
          </a:p>
          <a:p>
            <a:pPr lvl="2"/>
            <a:r>
              <a:rPr lang="es-ES" dirty="0"/>
              <a:t>Puedo iniciar sesión con mi perfil</a:t>
            </a:r>
          </a:p>
          <a:p>
            <a:pPr lvl="2"/>
            <a:r>
              <a:rPr lang="es-ES" dirty="0"/>
              <a:t>Puedo registrarme en la página</a:t>
            </a:r>
          </a:p>
          <a:p>
            <a:pPr lvl="2"/>
            <a:r>
              <a:rPr lang="es-ES" dirty="0"/>
              <a:t>Puedo ver una pantalla de bienvenida con coches disponibles</a:t>
            </a:r>
          </a:p>
          <a:p>
            <a:pPr lvl="2"/>
            <a:r>
              <a:rPr lang="es-ES" dirty="0"/>
              <a:t>Puedo ver más información sobre un coche concreto</a:t>
            </a:r>
          </a:p>
          <a:p>
            <a:pPr lvl="2"/>
            <a:r>
              <a:rPr lang="es-ES" dirty="0"/>
              <a:t>Puedo añadir un coche en concreto a mi lista</a:t>
            </a:r>
          </a:p>
          <a:p>
            <a:pPr lvl="2"/>
            <a:r>
              <a:rPr lang="es-ES" dirty="0"/>
              <a:t>Puedo modificar un coche en concreto de mi lista de alquiler</a:t>
            </a:r>
          </a:p>
          <a:p>
            <a:pPr lvl="2"/>
            <a:r>
              <a:rPr lang="es-ES" dirty="0"/>
              <a:t>Puedo eliminar un coche en concreto de mi lista </a:t>
            </a:r>
          </a:p>
          <a:p>
            <a:pPr lvl="2"/>
            <a:r>
              <a:rPr lang="es-ES" dirty="0"/>
              <a:t>Puedo buscar un coche en concreto disponible </a:t>
            </a:r>
          </a:p>
          <a:p>
            <a:pPr lvl="2"/>
            <a:r>
              <a:rPr lang="es-ES" dirty="0"/>
              <a:t>Puedo ver mi lista de coches</a:t>
            </a:r>
          </a:p>
          <a:p>
            <a:pPr lvl="2"/>
            <a:endParaRPr lang="es-ES" dirty="0"/>
          </a:p>
        </p:txBody>
      </p:sp>
      <p:pic>
        <p:nvPicPr>
          <p:cNvPr id="4" name="Picture 2" descr="Universidad de La Laguna (ULL) – 9º Encuentro BID">
            <a:extLst>
              <a:ext uri="{FF2B5EF4-FFF2-40B4-BE49-F238E27FC236}">
                <a16:creationId xmlns:a16="http://schemas.microsoft.com/office/drawing/2014/main" id="{23F2EA15-5455-464B-9C93-C7B23D2DD4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73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B9051-CFA2-4C58-B217-42FCAB30AF21}"/>
              </a:ext>
            </a:extLst>
          </p:cNvPr>
          <p:cNvSpPr>
            <a:spLocks noGrp="1"/>
          </p:cNvSpPr>
          <p:nvPr>
            <p:ph type="title"/>
          </p:nvPr>
        </p:nvSpPr>
        <p:spPr/>
        <p:txBody>
          <a:bodyPr>
            <a:normAutofit fontScale="90000"/>
          </a:bodyPr>
          <a:lstStyle/>
          <a:p>
            <a:r>
              <a:rPr lang="es-ES" dirty="0"/>
              <a:t>7- Casos de uso</a:t>
            </a:r>
          </a:p>
        </p:txBody>
      </p:sp>
      <p:sp>
        <p:nvSpPr>
          <p:cNvPr id="3" name="Marcador de contenido 2">
            <a:extLst>
              <a:ext uri="{FF2B5EF4-FFF2-40B4-BE49-F238E27FC236}">
                <a16:creationId xmlns:a16="http://schemas.microsoft.com/office/drawing/2014/main" id="{E005AFF3-F10E-4A31-A7D6-7198EC59281B}"/>
              </a:ext>
            </a:extLst>
          </p:cNvPr>
          <p:cNvSpPr>
            <a:spLocks noGrp="1"/>
          </p:cNvSpPr>
          <p:nvPr>
            <p:ph idx="1"/>
          </p:nvPr>
        </p:nvSpPr>
        <p:spPr/>
        <p:txBody>
          <a:bodyPr/>
          <a:lstStyle/>
          <a:p>
            <a:pPr lvl="1"/>
            <a:r>
              <a:rPr lang="es-ES" dirty="0"/>
              <a:t>Como usuario administrador:</a:t>
            </a:r>
          </a:p>
          <a:p>
            <a:pPr lvl="2"/>
            <a:r>
              <a:rPr lang="es-ES" dirty="0"/>
              <a:t>Puedo iniciar sesión con mi perfil</a:t>
            </a:r>
          </a:p>
          <a:p>
            <a:pPr lvl="2"/>
            <a:r>
              <a:rPr lang="es-ES" dirty="0"/>
              <a:t>Puedo ver una pantalla de bienvenida con coches en oferta </a:t>
            </a:r>
          </a:p>
          <a:p>
            <a:pPr lvl="2"/>
            <a:r>
              <a:rPr lang="es-ES" dirty="0"/>
              <a:t>Puedo ver más información sobre un coche concreto</a:t>
            </a:r>
          </a:p>
          <a:p>
            <a:pPr lvl="2"/>
            <a:r>
              <a:rPr lang="es-ES" dirty="0"/>
              <a:t>Puedo añadir un coche en concreto a la lista general de coches </a:t>
            </a:r>
          </a:p>
          <a:p>
            <a:pPr lvl="2"/>
            <a:r>
              <a:rPr lang="es-ES" dirty="0"/>
              <a:t>Puedo modificar un coche en concreto de la lista general de coches </a:t>
            </a:r>
          </a:p>
          <a:p>
            <a:pPr lvl="2"/>
            <a:r>
              <a:rPr lang="es-ES" dirty="0"/>
              <a:t>Puedo eliminar un coche en concreto de la lista general de coches</a:t>
            </a:r>
          </a:p>
          <a:p>
            <a:pPr lvl="2"/>
            <a:r>
              <a:rPr lang="es-ES" dirty="0"/>
              <a:t>Puedo buscar un coche en concreto disponible </a:t>
            </a:r>
          </a:p>
          <a:p>
            <a:pPr lvl="2"/>
            <a:r>
              <a:rPr lang="es-ES" dirty="0"/>
              <a:t>Puedo ver todos los usuarios registrados</a:t>
            </a:r>
          </a:p>
          <a:p>
            <a:pPr lvl="2"/>
            <a:r>
              <a:rPr lang="es-ES" dirty="0"/>
              <a:t>Puedo ver todos los perfiles de usuario</a:t>
            </a:r>
          </a:p>
          <a:p>
            <a:pPr marL="914400" lvl="2" indent="0">
              <a:buNone/>
            </a:pPr>
            <a:endParaRPr lang="es-ES" dirty="0"/>
          </a:p>
          <a:p>
            <a:pPr lvl="2"/>
            <a:endParaRPr lang="es-ES" dirty="0"/>
          </a:p>
          <a:p>
            <a:pPr lvl="2"/>
            <a:endParaRPr lang="es-ES" dirty="0"/>
          </a:p>
        </p:txBody>
      </p:sp>
      <p:pic>
        <p:nvPicPr>
          <p:cNvPr id="4" name="Picture 2" descr="Universidad de La Laguna (ULL) – 9º Encuentro BID">
            <a:extLst>
              <a:ext uri="{FF2B5EF4-FFF2-40B4-BE49-F238E27FC236}">
                <a16:creationId xmlns:a16="http://schemas.microsoft.com/office/drawing/2014/main" id="{14AA323D-A637-4151-BA3E-5FF61BDE0B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533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B9051-CFA2-4C58-B217-42FCAB30AF21}"/>
              </a:ext>
            </a:extLst>
          </p:cNvPr>
          <p:cNvSpPr>
            <a:spLocks noGrp="1"/>
          </p:cNvSpPr>
          <p:nvPr>
            <p:ph type="title"/>
          </p:nvPr>
        </p:nvSpPr>
        <p:spPr/>
        <p:txBody>
          <a:bodyPr>
            <a:normAutofit fontScale="90000"/>
          </a:bodyPr>
          <a:lstStyle/>
          <a:p>
            <a:r>
              <a:rPr lang="es-ES" dirty="0"/>
              <a:t>7- Casos de uso</a:t>
            </a:r>
          </a:p>
        </p:txBody>
      </p:sp>
      <p:pic>
        <p:nvPicPr>
          <p:cNvPr id="8" name="Picture 2" descr="Universidad de La Laguna (ULL) – 9º Encuentro BID">
            <a:extLst>
              <a:ext uri="{FF2B5EF4-FFF2-40B4-BE49-F238E27FC236}">
                <a16:creationId xmlns:a16="http://schemas.microsoft.com/office/drawing/2014/main" id="{9CEE50E6-6600-451F-B2CA-9A8EEF250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Diagram&#10;&#10;Description automatically generated">
            <a:extLst>
              <a:ext uri="{FF2B5EF4-FFF2-40B4-BE49-F238E27FC236}">
                <a16:creationId xmlns:a16="http://schemas.microsoft.com/office/drawing/2014/main" id="{A0C5D774-1A2F-4615-905E-B67CA332C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9873" y="207659"/>
            <a:ext cx="5206230" cy="6230148"/>
          </a:xfrm>
          <a:prstGeom prst="rect">
            <a:avLst/>
          </a:prstGeom>
        </p:spPr>
      </p:pic>
    </p:spTree>
    <p:extLst>
      <p:ext uri="{BB962C8B-B14F-4D97-AF65-F5344CB8AC3E}">
        <p14:creationId xmlns:p14="http://schemas.microsoft.com/office/powerpoint/2010/main" val="21639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p:txBody>
          <a:bodyPr>
            <a:normAutofit fontScale="90000"/>
          </a:bodyPr>
          <a:lstStyle/>
          <a:p>
            <a:r>
              <a:rPr lang="pl-PL" dirty="0" err="1"/>
              <a:t>Objetivo</a:t>
            </a: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El objetivo general de estas prácticas externas es pasar por todas las fases del desarrollo de un sistema IT para familiarizarse con tecnologías que se encuentran dentro de una empresa.</a:t>
            </a:r>
          </a:p>
          <a:p>
            <a:pPr algn="just"/>
            <a:r>
              <a:rPr lang="es-ES" dirty="0"/>
              <a:t>La temática a realizar será crear un portal que gestione la flota de vehículos de una empresa. Dicho portal estará vinculado con la DTG y hará uso de los microdatos que proporciona.</a:t>
            </a:r>
          </a:p>
          <a:p>
            <a:pPr algn="just"/>
            <a:r>
              <a:rPr lang="es-ES" dirty="0"/>
              <a:t>Previamente al proyecto completo, se profundizará con las tecnologías disponibles que se pueden utilizar con el objetivo de llevar un aprendizaje de estas.</a:t>
            </a:r>
          </a:p>
          <a:p>
            <a:pPr algn="just"/>
            <a:r>
              <a:rPr lang="es-ES" dirty="0"/>
              <a:t>También se planea entrar en contacto con los Principios de Desarrollo de Software(KISS, DRY, SOLID).</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87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5C8B60-4D78-7840-9EDC-6065584CB1ED}"/>
              </a:ext>
            </a:extLst>
          </p:cNvPr>
          <p:cNvSpPr>
            <a:spLocks noGrp="1"/>
          </p:cNvSpPr>
          <p:nvPr>
            <p:ph type="title"/>
          </p:nvPr>
        </p:nvSpPr>
        <p:spPr/>
        <p:txBody>
          <a:bodyPr>
            <a:normAutofit fontScale="90000"/>
          </a:bodyPr>
          <a:lstStyle/>
          <a:p>
            <a:r>
              <a:rPr lang="en-GB" dirty="0" err="1"/>
              <a:t>Estudios</a:t>
            </a:r>
            <a:r>
              <a:rPr lang="en-GB" dirty="0"/>
              <a:t> </a:t>
            </a:r>
            <a:r>
              <a:rPr lang="en-GB" dirty="0" err="1"/>
              <a:t>previos</a:t>
            </a:r>
            <a:endParaRPr lang="en-GB" dirty="0"/>
          </a:p>
        </p:txBody>
      </p:sp>
      <p:sp>
        <p:nvSpPr>
          <p:cNvPr id="3" name="Textplatzhalter 2">
            <a:extLst>
              <a:ext uri="{FF2B5EF4-FFF2-40B4-BE49-F238E27FC236}">
                <a16:creationId xmlns:a16="http://schemas.microsoft.com/office/drawing/2014/main" id="{841AD793-9133-DC43-AAFB-E455D192115B}"/>
              </a:ext>
            </a:extLst>
          </p:cNvPr>
          <p:cNvSpPr>
            <a:spLocks noGrp="1"/>
          </p:cNvSpPr>
          <p:nvPr>
            <p:ph type="body" sz="quarter" idx="10"/>
          </p:nvPr>
        </p:nvSpPr>
        <p:spPr/>
        <p:txBody>
          <a:bodyPr>
            <a:normAutofit fontScale="92500" lnSpcReduction="20000"/>
          </a:bodyPr>
          <a:lstStyle/>
          <a:p>
            <a:r>
              <a:rPr lang="en-GB" dirty="0"/>
              <a:t>01</a:t>
            </a:r>
          </a:p>
        </p:txBody>
      </p:sp>
      <p:sp>
        <p:nvSpPr>
          <p:cNvPr id="4" name="Textplatzhalter 3">
            <a:extLst>
              <a:ext uri="{FF2B5EF4-FFF2-40B4-BE49-F238E27FC236}">
                <a16:creationId xmlns:a16="http://schemas.microsoft.com/office/drawing/2014/main" id="{AEC8F7D5-C2F4-4F4A-BA4C-B1D9D3101CAA}"/>
              </a:ext>
            </a:extLst>
          </p:cNvPr>
          <p:cNvSpPr>
            <a:spLocks noGrp="1"/>
          </p:cNvSpPr>
          <p:nvPr>
            <p:ph type="body" sz="quarter" idx="11"/>
          </p:nvPr>
        </p:nvSpPr>
        <p:spPr/>
        <p:txBody>
          <a:bodyPr/>
          <a:lstStyle/>
          <a:p>
            <a:r>
              <a:rPr lang="en-GB" dirty="0" err="1"/>
              <a:t>.Net</a:t>
            </a:r>
            <a:r>
              <a:rPr lang="en-GB" dirty="0"/>
              <a:t> Core API</a:t>
            </a:r>
          </a:p>
        </p:txBody>
      </p:sp>
      <p:sp>
        <p:nvSpPr>
          <p:cNvPr id="5" name="Textplatzhalter 4">
            <a:extLst>
              <a:ext uri="{FF2B5EF4-FFF2-40B4-BE49-F238E27FC236}">
                <a16:creationId xmlns:a16="http://schemas.microsoft.com/office/drawing/2014/main" id="{EF0B4994-E591-2D4C-8FF0-E385E842C9FC}"/>
              </a:ext>
            </a:extLst>
          </p:cNvPr>
          <p:cNvSpPr>
            <a:spLocks noGrp="1"/>
          </p:cNvSpPr>
          <p:nvPr>
            <p:ph type="body" sz="quarter" idx="12"/>
          </p:nvPr>
        </p:nvSpPr>
        <p:spPr/>
        <p:txBody>
          <a:bodyPr/>
          <a:lstStyle/>
          <a:p>
            <a:endParaRPr lang="en-GB"/>
          </a:p>
        </p:txBody>
      </p:sp>
      <p:sp>
        <p:nvSpPr>
          <p:cNvPr id="6" name="Textplatzhalter 5">
            <a:extLst>
              <a:ext uri="{FF2B5EF4-FFF2-40B4-BE49-F238E27FC236}">
                <a16:creationId xmlns:a16="http://schemas.microsoft.com/office/drawing/2014/main" id="{4ABACCBB-64F8-6F41-A4B1-298FB6C7919D}"/>
              </a:ext>
            </a:extLst>
          </p:cNvPr>
          <p:cNvSpPr>
            <a:spLocks noGrp="1"/>
          </p:cNvSpPr>
          <p:nvPr>
            <p:ph type="body" sz="quarter" idx="13"/>
          </p:nvPr>
        </p:nvSpPr>
        <p:spPr/>
        <p:txBody>
          <a:bodyPr>
            <a:normAutofit fontScale="92500" lnSpcReduction="20000"/>
          </a:bodyPr>
          <a:lstStyle/>
          <a:p>
            <a:r>
              <a:rPr lang="en-GB" dirty="0"/>
              <a:t>02</a:t>
            </a:r>
          </a:p>
        </p:txBody>
      </p:sp>
      <p:sp>
        <p:nvSpPr>
          <p:cNvPr id="7" name="Textplatzhalter 6">
            <a:extLst>
              <a:ext uri="{FF2B5EF4-FFF2-40B4-BE49-F238E27FC236}">
                <a16:creationId xmlns:a16="http://schemas.microsoft.com/office/drawing/2014/main" id="{F0542DD3-AA3E-4D4A-AAF7-C3909DF1DDA3}"/>
              </a:ext>
            </a:extLst>
          </p:cNvPr>
          <p:cNvSpPr>
            <a:spLocks noGrp="1"/>
          </p:cNvSpPr>
          <p:nvPr>
            <p:ph type="body" sz="quarter" idx="14"/>
          </p:nvPr>
        </p:nvSpPr>
        <p:spPr/>
        <p:txBody>
          <a:bodyPr/>
          <a:lstStyle/>
          <a:p>
            <a:r>
              <a:rPr lang="en-GB" dirty="0" err="1"/>
              <a:t>Documentación</a:t>
            </a:r>
            <a:r>
              <a:rPr lang="en-GB" dirty="0"/>
              <a:t> de Swagger</a:t>
            </a:r>
          </a:p>
        </p:txBody>
      </p:sp>
      <p:sp>
        <p:nvSpPr>
          <p:cNvPr id="8" name="Textplatzhalter 7">
            <a:extLst>
              <a:ext uri="{FF2B5EF4-FFF2-40B4-BE49-F238E27FC236}">
                <a16:creationId xmlns:a16="http://schemas.microsoft.com/office/drawing/2014/main" id="{D61743BB-91B4-7942-92FE-FAFB6B961B1A}"/>
              </a:ext>
            </a:extLst>
          </p:cNvPr>
          <p:cNvSpPr>
            <a:spLocks noGrp="1"/>
          </p:cNvSpPr>
          <p:nvPr>
            <p:ph type="body" sz="quarter" idx="15"/>
          </p:nvPr>
        </p:nvSpPr>
        <p:spPr/>
        <p:txBody>
          <a:bodyPr/>
          <a:lstStyle/>
          <a:p>
            <a:endParaRPr lang="en-GB"/>
          </a:p>
        </p:txBody>
      </p:sp>
      <p:sp>
        <p:nvSpPr>
          <p:cNvPr id="9" name="Textplatzhalter 8">
            <a:extLst>
              <a:ext uri="{FF2B5EF4-FFF2-40B4-BE49-F238E27FC236}">
                <a16:creationId xmlns:a16="http://schemas.microsoft.com/office/drawing/2014/main" id="{3CF807BA-B03F-9A4D-9813-3EC55704AF8F}"/>
              </a:ext>
            </a:extLst>
          </p:cNvPr>
          <p:cNvSpPr>
            <a:spLocks noGrp="1"/>
          </p:cNvSpPr>
          <p:nvPr>
            <p:ph type="body" sz="quarter" idx="16"/>
          </p:nvPr>
        </p:nvSpPr>
        <p:spPr/>
        <p:txBody>
          <a:bodyPr>
            <a:normAutofit fontScale="92500" lnSpcReduction="20000"/>
          </a:bodyPr>
          <a:lstStyle/>
          <a:p>
            <a:r>
              <a:rPr lang="en-GB" dirty="0"/>
              <a:t>03</a:t>
            </a:r>
          </a:p>
        </p:txBody>
      </p:sp>
      <p:sp>
        <p:nvSpPr>
          <p:cNvPr id="10" name="Textplatzhalter 9">
            <a:extLst>
              <a:ext uri="{FF2B5EF4-FFF2-40B4-BE49-F238E27FC236}">
                <a16:creationId xmlns:a16="http://schemas.microsoft.com/office/drawing/2014/main" id="{92A467A7-AE4A-6F4B-8231-4F109437C9EA}"/>
              </a:ext>
            </a:extLst>
          </p:cNvPr>
          <p:cNvSpPr>
            <a:spLocks noGrp="1"/>
          </p:cNvSpPr>
          <p:nvPr>
            <p:ph type="body" sz="quarter" idx="17"/>
          </p:nvPr>
        </p:nvSpPr>
        <p:spPr/>
        <p:txBody>
          <a:bodyPr/>
          <a:lstStyle/>
          <a:p>
            <a:r>
              <a:rPr lang="en-GB" dirty="0" err="1"/>
              <a:t>Peticiones</a:t>
            </a:r>
            <a:r>
              <a:rPr lang="en-GB" dirty="0"/>
              <a:t> </a:t>
            </a:r>
            <a:r>
              <a:rPr lang="en-GB" dirty="0" err="1"/>
              <a:t>en</a:t>
            </a:r>
            <a:r>
              <a:rPr lang="en-GB" dirty="0"/>
              <a:t> Postman y Swagger</a:t>
            </a:r>
          </a:p>
          <a:p>
            <a:endParaRPr lang="en-GB" dirty="0"/>
          </a:p>
        </p:txBody>
      </p:sp>
      <p:sp>
        <p:nvSpPr>
          <p:cNvPr id="11" name="Textplatzhalter 10">
            <a:extLst>
              <a:ext uri="{FF2B5EF4-FFF2-40B4-BE49-F238E27FC236}">
                <a16:creationId xmlns:a16="http://schemas.microsoft.com/office/drawing/2014/main" id="{A1BB600B-AB3E-8F4C-9058-742AFF10DC39}"/>
              </a:ext>
            </a:extLst>
          </p:cNvPr>
          <p:cNvSpPr>
            <a:spLocks noGrp="1"/>
          </p:cNvSpPr>
          <p:nvPr>
            <p:ph type="body" sz="quarter" idx="18"/>
          </p:nvPr>
        </p:nvSpPr>
        <p:spPr/>
        <p:txBody>
          <a:bodyPr/>
          <a:lstStyle/>
          <a:p>
            <a:endParaRPr lang="en-GB" dirty="0"/>
          </a:p>
        </p:txBody>
      </p:sp>
      <p:sp>
        <p:nvSpPr>
          <p:cNvPr id="12" name="Textplatzhalter 11">
            <a:extLst>
              <a:ext uri="{FF2B5EF4-FFF2-40B4-BE49-F238E27FC236}">
                <a16:creationId xmlns:a16="http://schemas.microsoft.com/office/drawing/2014/main" id="{CF710306-67F1-6E40-88E4-AEC2F5418724}"/>
              </a:ext>
            </a:extLst>
          </p:cNvPr>
          <p:cNvSpPr>
            <a:spLocks noGrp="1"/>
          </p:cNvSpPr>
          <p:nvPr>
            <p:ph type="body" sz="quarter" idx="19"/>
          </p:nvPr>
        </p:nvSpPr>
        <p:spPr/>
        <p:txBody>
          <a:bodyPr>
            <a:normAutofit fontScale="92500" lnSpcReduction="20000"/>
          </a:bodyPr>
          <a:lstStyle/>
          <a:p>
            <a:r>
              <a:rPr lang="en-GB" dirty="0"/>
              <a:t>04</a:t>
            </a:r>
          </a:p>
        </p:txBody>
      </p:sp>
      <p:sp>
        <p:nvSpPr>
          <p:cNvPr id="13" name="Textplatzhalter 12">
            <a:extLst>
              <a:ext uri="{FF2B5EF4-FFF2-40B4-BE49-F238E27FC236}">
                <a16:creationId xmlns:a16="http://schemas.microsoft.com/office/drawing/2014/main" id="{C2A8895F-D2CA-9842-8AA9-F0C5543438B2}"/>
              </a:ext>
            </a:extLst>
          </p:cNvPr>
          <p:cNvSpPr>
            <a:spLocks noGrp="1"/>
          </p:cNvSpPr>
          <p:nvPr>
            <p:ph type="body" sz="quarter" idx="20"/>
          </p:nvPr>
        </p:nvSpPr>
        <p:spPr/>
        <p:txBody>
          <a:bodyPr/>
          <a:lstStyle/>
          <a:p>
            <a:r>
              <a:rPr lang="en-GB" dirty="0" err="1"/>
              <a:t>Selección</a:t>
            </a:r>
            <a:r>
              <a:rPr lang="en-GB" dirty="0"/>
              <a:t> de bases de </a:t>
            </a:r>
            <a:r>
              <a:rPr lang="en-GB" dirty="0" err="1"/>
              <a:t>datos</a:t>
            </a:r>
            <a:endParaRPr lang="en-GB" dirty="0"/>
          </a:p>
        </p:txBody>
      </p:sp>
      <p:sp>
        <p:nvSpPr>
          <p:cNvPr id="14" name="Textplatzhalter 13">
            <a:extLst>
              <a:ext uri="{FF2B5EF4-FFF2-40B4-BE49-F238E27FC236}">
                <a16:creationId xmlns:a16="http://schemas.microsoft.com/office/drawing/2014/main" id="{3A91CB79-B834-D141-B50E-0CFE2E1EA3E7}"/>
              </a:ext>
            </a:extLst>
          </p:cNvPr>
          <p:cNvSpPr>
            <a:spLocks noGrp="1"/>
          </p:cNvSpPr>
          <p:nvPr>
            <p:ph type="body" sz="quarter" idx="21"/>
          </p:nvPr>
        </p:nvSpPr>
        <p:spPr/>
        <p:txBody>
          <a:bodyPr/>
          <a:lstStyle/>
          <a:p>
            <a:endParaRPr lang="en-GB"/>
          </a:p>
        </p:txBody>
      </p:sp>
      <p:sp>
        <p:nvSpPr>
          <p:cNvPr id="15" name="Textplatzhalter 14">
            <a:extLst>
              <a:ext uri="{FF2B5EF4-FFF2-40B4-BE49-F238E27FC236}">
                <a16:creationId xmlns:a16="http://schemas.microsoft.com/office/drawing/2014/main" id="{8C13639C-4B91-8441-85CA-6D6EABEC8B35}"/>
              </a:ext>
            </a:extLst>
          </p:cNvPr>
          <p:cNvSpPr>
            <a:spLocks noGrp="1"/>
          </p:cNvSpPr>
          <p:nvPr>
            <p:ph type="body" sz="quarter" idx="22"/>
          </p:nvPr>
        </p:nvSpPr>
        <p:spPr/>
        <p:txBody>
          <a:bodyPr>
            <a:normAutofit fontScale="92500" lnSpcReduction="20000"/>
          </a:bodyPr>
          <a:lstStyle/>
          <a:p>
            <a:r>
              <a:rPr lang="en-GB" dirty="0"/>
              <a:t>05</a:t>
            </a:r>
          </a:p>
        </p:txBody>
      </p:sp>
      <p:sp>
        <p:nvSpPr>
          <p:cNvPr id="16" name="Textplatzhalter 15">
            <a:extLst>
              <a:ext uri="{FF2B5EF4-FFF2-40B4-BE49-F238E27FC236}">
                <a16:creationId xmlns:a16="http://schemas.microsoft.com/office/drawing/2014/main" id="{1EAE3097-F910-B540-946F-9001EF988E59}"/>
              </a:ext>
            </a:extLst>
          </p:cNvPr>
          <p:cNvSpPr>
            <a:spLocks noGrp="1"/>
          </p:cNvSpPr>
          <p:nvPr>
            <p:ph type="body" sz="quarter" idx="23"/>
          </p:nvPr>
        </p:nvSpPr>
        <p:spPr/>
        <p:txBody>
          <a:bodyPr/>
          <a:lstStyle/>
          <a:p>
            <a:r>
              <a:rPr lang="en-GB" dirty="0" err="1"/>
              <a:t>Dockerización</a:t>
            </a:r>
            <a:r>
              <a:rPr lang="en-GB" dirty="0"/>
              <a:t> / deployment</a:t>
            </a:r>
          </a:p>
        </p:txBody>
      </p:sp>
      <p:sp>
        <p:nvSpPr>
          <p:cNvPr id="17" name="Textplatzhalter 16">
            <a:extLst>
              <a:ext uri="{FF2B5EF4-FFF2-40B4-BE49-F238E27FC236}">
                <a16:creationId xmlns:a16="http://schemas.microsoft.com/office/drawing/2014/main" id="{072E4049-2722-5F41-8558-BD6A00C7A49C}"/>
              </a:ext>
            </a:extLst>
          </p:cNvPr>
          <p:cNvSpPr>
            <a:spLocks noGrp="1"/>
          </p:cNvSpPr>
          <p:nvPr>
            <p:ph type="body" sz="quarter" idx="24"/>
          </p:nvPr>
        </p:nvSpPr>
        <p:spPr/>
        <p:txBody>
          <a:bodyPr/>
          <a:lstStyle/>
          <a:p>
            <a:endParaRPr lang="en-GB"/>
          </a:p>
        </p:txBody>
      </p:sp>
      <p:sp>
        <p:nvSpPr>
          <p:cNvPr id="18" name="Textplatzhalter 17">
            <a:extLst>
              <a:ext uri="{FF2B5EF4-FFF2-40B4-BE49-F238E27FC236}">
                <a16:creationId xmlns:a16="http://schemas.microsoft.com/office/drawing/2014/main" id="{9BDB0EA6-57D5-6544-A108-6EE3696AF8EC}"/>
              </a:ext>
            </a:extLst>
          </p:cNvPr>
          <p:cNvSpPr>
            <a:spLocks noGrp="1"/>
          </p:cNvSpPr>
          <p:nvPr>
            <p:ph type="body" sz="quarter" idx="25"/>
          </p:nvPr>
        </p:nvSpPr>
        <p:spPr/>
        <p:txBody>
          <a:bodyPr>
            <a:normAutofit fontScale="92500" lnSpcReduction="20000"/>
          </a:bodyPr>
          <a:lstStyle/>
          <a:p>
            <a:r>
              <a:rPr lang="en-GB" dirty="0"/>
              <a:t>06</a:t>
            </a:r>
          </a:p>
        </p:txBody>
      </p:sp>
      <p:sp>
        <p:nvSpPr>
          <p:cNvPr id="19" name="Textplatzhalter 18">
            <a:extLst>
              <a:ext uri="{FF2B5EF4-FFF2-40B4-BE49-F238E27FC236}">
                <a16:creationId xmlns:a16="http://schemas.microsoft.com/office/drawing/2014/main" id="{3A59FDCD-ADEF-9D4B-A050-FAC45E3037D5}"/>
              </a:ext>
            </a:extLst>
          </p:cNvPr>
          <p:cNvSpPr>
            <a:spLocks noGrp="1"/>
          </p:cNvSpPr>
          <p:nvPr>
            <p:ph type="body" sz="quarter" idx="26"/>
          </p:nvPr>
        </p:nvSpPr>
        <p:spPr/>
        <p:txBody>
          <a:bodyPr/>
          <a:lstStyle/>
          <a:p>
            <a:r>
              <a:rPr lang="en-GB" dirty="0" err="1"/>
              <a:t>Próximamente</a:t>
            </a:r>
            <a:endParaRPr lang="en-GB" dirty="0"/>
          </a:p>
        </p:txBody>
      </p:sp>
      <p:sp>
        <p:nvSpPr>
          <p:cNvPr id="20" name="Textplatzhalter 19">
            <a:extLst>
              <a:ext uri="{FF2B5EF4-FFF2-40B4-BE49-F238E27FC236}">
                <a16:creationId xmlns:a16="http://schemas.microsoft.com/office/drawing/2014/main" id="{6454EFEE-E43A-7D48-AA31-7B9F561FE3DE}"/>
              </a:ext>
            </a:extLst>
          </p:cNvPr>
          <p:cNvSpPr>
            <a:spLocks noGrp="1"/>
          </p:cNvSpPr>
          <p:nvPr>
            <p:ph type="body" sz="quarter" idx="27"/>
          </p:nvPr>
        </p:nvSpPr>
        <p:spPr/>
        <p:txBody>
          <a:bodyPr/>
          <a:lstStyle/>
          <a:p>
            <a:endParaRPr lang="en-GB"/>
          </a:p>
        </p:txBody>
      </p:sp>
      <p:sp>
        <p:nvSpPr>
          <p:cNvPr id="21" name="Textplatzhalter 20">
            <a:extLst>
              <a:ext uri="{FF2B5EF4-FFF2-40B4-BE49-F238E27FC236}">
                <a16:creationId xmlns:a16="http://schemas.microsoft.com/office/drawing/2014/main" id="{08678FF5-588D-4C4B-8DE4-917DFE20448F}"/>
              </a:ext>
            </a:extLst>
          </p:cNvPr>
          <p:cNvSpPr>
            <a:spLocks noGrp="1"/>
          </p:cNvSpPr>
          <p:nvPr>
            <p:ph type="body" sz="quarter" idx="28"/>
          </p:nvPr>
        </p:nvSpPr>
        <p:spPr/>
        <p:txBody>
          <a:bodyPr>
            <a:normAutofit fontScale="92500" lnSpcReduction="20000"/>
          </a:bodyPr>
          <a:lstStyle/>
          <a:p>
            <a:r>
              <a:rPr lang="en-GB" dirty="0"/>
              <a:t>07</a:t>
            </a:r>
          </a:p>
        </p:txBody>
      </p:sp>
      <p:sp>
        <p:nvSpPr>
          <p:cNvPr id="22" name="Textplatzhalter 21">
            <a:extLst>
              <a:ext uri="{FF2B5EF4-FFF2-40B4-BE49-F238E27FC236}">
                <a16:creationId xmlns:a16="http://schemas.microsoft.com/office/drawing/2014/main" id="{65FCAB75-3997-7345-A782-E50A53C2CB9A}"/>
              </a:ext>
            </a:extLst>
          </p:cNvPr>
          <p:cNvSpPr>
            <a:spLocks noGrp="1"/>
          </p:cNvSpPr>
          <p:nvPr>
            <p:ph type="body" sz="quarter" idx="29"/>
          </p:nvPr>
        </p:nvSpPr>
        <p:spPr/>
        <p:txBody>
          <a:bodyPr/>
          <a:lstStyle/>
          <a:p>
            <a:r>
              <a:rPr lang="en-GB" dirty="0"/>
              <a:t>Casos de </a:t>
            </a:r>
            <a:r>
              <a:rPr lang="en-GB" dirty="0" err="1"/>
              <a:t>uso</a:t>
            </a:r>
            <a:endParaRPr lang="en-GB" dirty="0"/>
          </a:p>
          <a:p>
            <a:endParaRPr lang="en-GB" dirty="0"/>
          </a:p>
        </p:txBody>
      </p:sp>
      <p:sp>
        <p:nvSpPr>
          <p:cNvPr id="23" name="Textplatzhalter 22">
            <a:extLst>
              <a:ext uri="{FF2B5EF4-FFF2-40B4-BE49-F238E27FC236}">
                <a16:creationId xmlns:a16="http://schemas.microsoft.com/office/drawing/2014/main" id="{F67E914D-5FC1-E542-BEE2-10D6E40D1206}"/>
              </a:ext>
            </a:extLst>
          </p:cNvPr>
          <p:cNvSpPr>
            <a:spLocks noGrp="1"/>
          </p:cNvSpPr>
          <p:nvPr>
            <p:ph type="body" sz="quarter" idx="30"/>
          </p:nvPr>
        </p:nvSpPr>
        <p:spPr/>
        <p:txBody>
          <a:bodyPr/>
          <a:lstStyle/>
          <a:p>
            <a:endParaRPr lang="en-GB"/>
          </a:p>
        </p:txBody>
      </p:sp>
      <p:sp>
        <p:nvSpPr>
          <p:cNvPr id="24" name="Textplatzhalter 23">
            <a:extLst>
              <a:ext uri="{FF2B5EF4-FFF2-40B4-BE49-F238E27FC236}">
                <a16:creationId xmlns:a16="http://schemas.microsoft.com/office/drawing/2014/main" id="{22F1B113-B102-9F4A-9EF5-E81A23850C89}"/>
              </a:ext>
            </a:extLst>
          </p:cNvPr>
          <p:cNvSpPr>
            <a:spLocks noGrp="1"/>
          </p:cNvSpPr>
          <p:nvPr>
            <p:ph type="body" sz="quarter" idx="31"/>
          </p:nvPr>
        </p:nvSpPr>
        <p:spPr/>
        <p:txBody>
          <a:bodyPr>
            <a:normAutofit fontScale="92500" lnSpcReduction="20000"/>
          </a:bodyPr>
          <a:lstStyle/>
          <a:p>
            <a:endParaRPr lang="en-GB" dirty="0"/>
          </a:p>
        </p:txBody>
      </p:sp>
      <p:sp>
        <p:nvSpPr>
          <p:cNvPr id="25" name="Textplatzhalter 24">
            <a:extLst>
              <a:ext uri="{FF2B5EF4-FFF2-40B4-BE49-F238E27FC236}">
                <a16:creationId xmlns:a16="http://schemas.microsoft.com/office/drawing/2014/main" id="{342BAAD5-FC5C-8246-B661-9E9C17F8593B}"/>
              </a:ext>
            </a:extLst>
          </p:cNvPr>
          <p:cNvSpPr>
            <a:spLocks noGrp="1"/>
          </p:cNvSpPr>
          <p:nvPr>
            <p:ph type="body" sz="quarter" idx="32"/>
          </p:nvPr>
        </p:nvSpPr>
        <p:spPr/>
        <p:txBody>
          <a:bodyPr/>
          <a:lstStyle/>
          <a:p>
            <a:endParaRPr lang="en-GB" dirty="0"/>
          </a:p>
        </p:txBody>
      </p:sp>
      <p:sp>
        <p:nvSpPr>
          <p:cNvPr id="26" name="Textplatzhalter 25">
            <a:extLst>
              <a:ext uri="{FF2B5EF4-FFF2-40B4-BE49-F238E27FC236}">
                <a16:creationId xmlns:a16="http://schemas.microsoft.com/office/drawing/2014/main" id="{E307D6A1-CC3C-A748-A22B-EC0B8EBC0423}"/>
              </a:ext>
            </a:extLst>
          </p:cNvPr>
          <p:cNvSpPr>
            <a:spLocks noGrp="1"/>
          </p:cNvSpPr>
          <p:nvPr>
            <p:ph type="body" sz="quarter" idx="33"/>
          </p:nvPr>
        </p:nvSpPr>
        <p:spPr/>
        <p:txBody>
          <a:bodyPr/>
          <a:lstStyle/>
          <a:p>
            <a:endParaRPr lang="en-GB"/>
          </a:p>
        </p:txBody>
      </p:sp>
      <p:pic>
        <p:nvPicPr>
          <p:cNvPr id="29" name="Picture 2" descr="Universidad de La Laguna (ULL) – 9º Encuentro BID">
            <a:extLst>
              <a:ext uri="{FF2B5EF4-FFF2-40B4-BE49-F238E27FC236}">
                <a16:creationId xmlns:a16="http://schemas.microsoft.com/office/drawing/2014/main" id="{8A5729B5-076D-4877-B435-899362EAB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70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1- </a:t>
            </a:r>
            <a:r>
              <a:rPr lang="en-GB" dirty="0" err="1"/>
              <a:t>.Net</a:t>
            </a:r>
            <a:r>
              <a:rPr lang="en-GB" dirty="0"/>
              <a:t> Core API</a:t>
            </a: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Se han empezado por un proceso de aprendizaje básico sobre C# y </a:t>
            </a:r>
            <a:r>
              <a:rPr lang="es-ES" dirty="0" err="1"/>
              <a:t>.Net</a:t>
            </a:r>
            <a:r>
              <a:rPr lang="es-ES" dirty="0"/>
              <a:t> Core para empezar a trabajar con la definición de la API. Para ello se han consultado recursos en </a:t>
            </a:r>
            <a:r>
              <a:rPr lang="es-ES" dirty="0" err="1">
                <a:hlinkClick r:id="rId2"/>
              </a:rPr>
              <a:t>Pluralsight</a:t>
            </a:r>
            <a:r>
              <a:rPr lang="es-ES" dirty="0"/>
              <a:t>.</a:t>
            </a:r>
          </a:p>
          <a:p>
            <a:pPr algn="just"/>
            <a:r>
              <a:rPr lang="es-ES" dirty="0"/>
              <a:t>Se ha implementado un </a:t>
            </a:r>
            <a:r>
              <a:rPr lang="es-ES" dirty="0" err="1"/>
              <a:t>login</a:t>
            </a:r>
            <a:r>
              <a:rPr lang="es-ES" dirty="0"/>
              <a:t> sencillo sin usar aun la base de datos, en el que los únicos atributos de los usuarios son:</a:t>
            </a:r>
          </a:p>
          <a:p>
            <a:pPr lvl="1" algn="just"/>
            <a:r>
              <a:rPr lang="es-ES" dirty="0"/>
              <a:t>Nombre de usuario</a:t>
            </a:r>
          </a:p>
          <a:p>
            <a:pPr lvl="1" algn="just"/>
            <a:r>
              <a:rPr lang="es-ES" dirty="0"/>
              <a:t>Contraseña </a:t>
            </a:r>
          </a:p>
          <a:p>
            <a:pPr lvl="1" algn="just"/>
            <a:r>
              <a:rPr lang="es-ES" dirty="0"/>
              <a:t>Rol</a:t>
            </a:r>
          </a:p>
          <a:p>
            <a:pPr algn="just"/>
            <a:r>
              <a:rPr lang="es-ES" dirty="0"/>
              <a:t>Se ha añadido la funcionalidad de generar </a:t>
            </a:r>
            <a:r>
              <a:rPr lang="es-ES" dirty="0">
                <a:hlinkClick r:id="rId3"/>
              </a:rPr>
              <a:t>JSON Web Token</a:t>
            </a:r>
            <a:r>
              <a:rPr lang="es-ES" dirty="0"/>
              <a:t> para la autentificación de la aplicación.</a:t>
            </a:r>
          </a:p>
          <a:p>
            <a:pPr algn="just"/>
            <a:r>
              <a:rPr lang="es-ES" dirty="0"/>
              <a:t>Se han implementado controladores que tengan en cuenta las peticiones de inicio de sesión y consultas de coches.</a:t>
            </a:r>
          </a:p>
          <a:p>
            <a:pPr algn="just"/>
            <a:endParaRPr lang="es-E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76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2- </a:t>
            </a:r>
            <a:r>
              <a:rPr lang="en-GB" dirty="0" err="1"/>
              <a:t>Documentación</a:t>
            </a:r>
            <a:r>
              <a:rPr lang="en-GB" dirty="0"/>
              <a:t> de Swagger</a:t>
            </a: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endParaRPr lang="es-ES" dirty="0"/>
          </a:p>
          <a:p>
            <a:pPr algn="just"/>
            <a:r>
              <a:rPr lang="es-ES" dirty="0"/>
              <a:t>Con el objetivo de tener la API documentada, se ha hecho uso de </a:t>
            </a:r>
            <a:r>
              <a:rPr lang="es-ES" dirty="0" err="1">
                <a:hlinkClick r:id="rId2"/>
              </a:rPr>
              <a:t>Swagger</a:t>
            </a:r>
            <a:r>
              <a:rPr lang="es-ES" dirty="0"/>
              <a:t> en el proyecto. Esta es una herramienta de documentación que, al acceder a una ruta previamente configurada (localhost:[</a:t>
            </a:r>
            <a:r>
              <a:rPr lang="es-ES" dirty="0" err="1"/>
              <a:t>port</a:t>
            </a:r>
            <a:r>
              <a:rPr lang="es-ES" dirty="0"/>
              <a:t>]/</a:t>
            </a:r>
            <a:r>
              <a:rPr lang="es-ES" dirty="0" err="1"/>
              <a:t>swagger</a:t>
            </a:r>
            <a:r>
              <a:rPr lang="es-ES" dirty="0"/>
              <a:t>), muestra todas aquellas peticiones que puede atender nuestra API.</a:t>
            </a:r>
          </a:p>
          <a:p>
            <a:pPr algn="just"/>
            <a:r>
              <a:rPr lang="es-ES" dirty="0"/>
              <a:t>Al principio solo se usó para este fin, pero más adelante, se configuró de forma que funcionase como </a:t>
            </a:r>
            <a:r>
              <a:rPr lang="es-ES" dirty="0" err="1"/>
              <a:t>Postman</a:t>
            </a:r>
            <a:r>
              <a:rPr lang="es-ES" dirty="0"/>
              <a:t> para simular las peticiones.</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67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3885-8AF6-4B7B-A7EA-ABE5C5ECDAD9}"/>
              </a:ext>
            </a:extLst>
          </p:cNvPr>
          <p:cNvSpPr>
            <a:spLocks noGrp="1"/>
          </p:cNvSpPr>
          <p:nvPr>
            <p:ph type="title"/>
          </p:nvPr>
        </p:nvSpPr>
        <p:spPr/>
        <p:txBody>
          <a:bodyPr>
            <a:normAutofit fontScale="90000"/>
          </a:bodyPr>
          <a:lstStyle/>
          <a:p>
            <a:r>
              <a:rPr lang="es-ES" dirty="0"/>
              <a:t>2- </a:t>
            </a:r>
            <a:r>
              <a:rPr lang="en-GB" dirty="0" err="1"/>
              <a:t>Documentación</a:t>
            </a:r>
            <a:r>
              <a:rPr lang="en-GB" dirty="0"/>
              <a:t> de Swagger</a:t>
            </a:r>
            <a:endParaRPr lang="LID4096" dirty="0"/>
          </a:p>
        </p:txBody>
      </p:sp>
      <p:pic>
        <p:nvPicPr>
          <p:cNvPr id="5" name="Content Placeholder 4">
            <a:extLst>
              <a:ext uri="{FF2B5EF4-FFF2-40B4-BE49-F238E27FC236}">
                <a16:creationId xmlns:a16="http://schemas.microsoft.com/office/drawing/2014/main" id="{D24631E5-1A01-418E-9EF1-16B47FC42A34}"/>
              </a:ext>
            </a:extLst>
          </p:cNvPr>
          <p:cNvPicPr>
            <a:picLocks noGrp="1" noChangeAspect="1"/>
          </p:cNvPicPr>
          <p:nvPr>
            <p:ph idx="1"/>
          </p:nvPr>
        </p:nvPicPr>
        <p:blipFill>
          <a:blip r:embed="rId2"/>
          <a:stretch>
            <a:fillRect/>
          </a:stretch>
        </p:blipFill>
        <p:spPr>
          <a:xfrm>
            <a:off x="1095340" y="920067"/>
            <a:ext cx="9542481" cy="4935101"/>
          </a:xfrm>
        </p:spPr>
      </p:pic>
      <p:pic>
        <p:nvPicPr>
          <p:cNvPr id="6" name="Picture 2" descr="Universidad de La Laguna (ULL) – 9º Encuentro BID">
            <a:extLst>
              <a:ext uri="{FF2B5EF4-FFF2-40B4-BE49-F238E27FC236}">
                <a16:creationId xmlns:a16="http://schemas.microsoft.com/office/drawing/2014/main" id="{92B1E6F4-6E66-42D5-BE92-970CE3847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791DE9B-FFB0-4575-859E-4E53F8316F79}"/>
              </a:ext>
            </a:extLst>
          </p:cNvPr>
          <p:cNvSpPr txBox="1"/>
          <p:nvPr/>
        </p:nvSpPr>
        <p:spPr>
          <a:xfrm>
            <a:off x="4310466" y="5972363"/>
            <a:ext cx="3112228" cy="307777"/>
          </a:xfrm>
          <a:prstGeom prst="rect">
            <a:avLst/>
          </a:prstGeom>
          <a:noFill/>
        </p:spPr>
        <p:txBody>
          <a:bodyPr wrap="square" rtlCol="0">
            <a:spAutoFit/>
          </a:bodyPr>
          <a:lstStyle/>
          <a:p>
            <a:r>
              <a:rPr lang="es-ES" sz="1400" i="1" dirty="0"/>
              <a:t>Documentación de la API de </a:t>
            </a:r>
            <a:r>
              <a:rPr lang="es-ES" sz="1400" i="1" dirty="0" err="1"/>
              <a:t>Swagger</a:t>
            </a:r>
            <a:endParaRPr lang="LID4096" sz="1400" i="1" dirty="0"/>
          </a:p>
        </p:txBody>
      </p:sp>
    </p:spTree>
    <p:extLst>
      <p:ext uri="{BB962C8B-B14F-4D97-AF65-F5344CB8AC3E}">
        <p14:creationId xmlns:p14="http://schemas.microsoft.com/office/powerpoint/2010/main" val="831869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3- </a:t>
            </a:r>
            <a:r>
              <a:rPr lang="en-GB" dirty="0" err="1"/>
              <a:t>Peticiones</a:t>
            </a:r>
            <a:r>
              <a:rPr lang="en-GB" dirty="0"/>
              <a:t> </a:t>
            </a:r>
            <a:r>
              <a:rPr lang="en-GB" dirty="0" err="1"/>
              <a:t>en</a:t>
            </a:r>
            <a:r>
              <a:rPr lang="en-GB" dirty="0"/>
              <a:t> Postman y Swagger</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
        <p:nvSpPr>
          <p:cNvPr id="9" name="Inhaltsplatzhalter 2">
            <a:extLst>
              <a:ext uri="{FF2B5EF4-FFF2-40B4-BE49-F238E27FC236}">
                <a16:creationId xmlns:a16="http://schemas.microsoft.com/office/drawing/2014/main" id="{8B9A287E-12A4-4EF4-A865-66F2E31DF739}"/>
              </a:ext>
            </a:extLst>
          </p:cNvPr>
          <p:cNvSpPr>
            <a:spLocks noGrp="1"/>
          </p:cNvSpPr>
          <p:nvPr>
            <p:ph idx="1"/>
          </p:nvPr>
        </p:nvSpPr>
        <p:spPr>
          <a:xfrm>
            <a:off x="358811" y="1128532"/>
            <a:ext cx="11474379" cy="5370658"/>
          </a:xfrm>
        </p:spPr>
        <p:txBody>
          <a:bodyPr/>
          <a:lstStyle/>
          <a:p>
            <a:pPr algn="just"/>
            <a:r>
              <a:rPr lang="es-ES" dirty="0"/>
              <a:t>Se ha usado tanto </a:t>
            </a:r>
            <a:r>
              <a:rPr lang="es-ES" dirty="0" err="1">
                <a:hlinkClick r:id="rId3"/>
              </a:rPr>
              <a:t>Postman</a:t>
            </a:r>
            <a:r>
              <a:rPr lang="es-ES" dirty="0"/>
              <a:t> como la funcionalidad previamente mencionada de </a:t>
            </a:r>
            <a:r>
              <a:rPr lang="es-ES" dirty="0" err="1"/>
              <a:t>Swagger</a:t>
            </a:r>
            <a:r>
              <a:rPr lang="es-ES" dirty="0"/>
              <a:t> para simular peticiones a la API.</a:t>
            </a:r>
          </a:p>
          <a:p>
            <a:pPr algn="just"/>
            <a:r>
              <a:rPr lang="es-ES" dirty="0"/>
              <a:t>Algunas de las peticiones que se han puesto a prueba son:</a:t>
            </a:r>
          </a:p>
          <a:p>
            <a:pPr lvl="1" algn="just"/>
            <a:r>
              <a:rPr lang="es-ES" dirty="0"/>
              <a:t>POST /api/</a:t>
            </a:r>
            <a:r>
              <a:rPr lang="es-ES" dirty="0" err="1"/>
              <a:t>login</a:t>
            </a:r>
            <a:r>
              <a:rPr lang="es-ES" dirty="0"/>
              <a:t>: Se le manda un usuario y contraseña por el </a:t>
            </a:r>
            <a:r>
              <a:rPr lang="es-ES" dirty="0" err="1"/>
              <a:t>body</a:t>
            </a:r>
            <a:r>
              <a:rPr lang="es-ES" dirty="0"/>
              <a:t> del </a:t>
            </a:r>
            <a:r>
              <a:rPr lang="es-ES" dirty="0" err="1"/>
              <a:t>header</a:t>
            </a:r>
            <a:r>
              <a:rPr lang="es-ES" dirty="0"/>
              <a:t> y devuelve una respuesta con el JWT.</a:t>
            </a:r>
          </a:p>
          <a:p>
            <a:pPr lvl="1" algn="just"/>
            <a:r>
              <a:rPr lang="es-ES" dirty="0"/>
              <a:t>GET /api/</a:t>
            </a:r>
            <a:r>
              <a:rPr lang="es-ES" dirty="0" err="1"/>
              <a:t>myCars</a:t>
            </a:r>
            <a:r>
              <a:rPr lang="es-ES" dirty="0"/>
              <a:t>: Devuelve los coches registrados en la base de datos a nombre del usuario. Hay que mandar el JWT válido previo para que sea una petición permitida</a:t>
            </a:r>
          </a:p>
          <a:p>
            <a:pPr lvl="1" algn="just"/>
            <a:r>
              <a:rPr lang="es-ES" dirty="0"/>
              <a:t>GET /api/</a:t>
            </a:r>
            <a:r>
              <a:rPr lang="es-ES" dirty="0" err="1"/>
              <a:t>allCars</a:t>
            </a:r>
            <a:r>
              <a:rPr lang="es-ES" dirty="0"/>
              <a:t>: </a:t>
            </a:r>
            <a:r>
              <a:rPr lang="es-ES" u="sng" dirty="0"/>
              <a:t>Devuelve</a:t>
            </a:r>
            <a:r>
              <a:rPr lang="es-ES" dirty="0"/>
              <a:t> todos los coches registrados. Esta petición solo la puede realizar un administrador aportando su JTW en el </a:t>
            </a:r>
            <a:r>
              <a:rPr lang="es-ES" dirty="0" err="1"/>
              <a:t>header</a:t>
            </a:r>
            <a:r>
              <a:rPr lang="es-ES" dirty="0"/>
              <a:t>.</a:t>
            </a:r>
          </a:p>
          <a:p>
            <a:pPr algn="just"/>
            <a:r>
              <a:rPr lang="es-ES" dirty="0">
                <a:solidFill>
                  <a:srgbClr val="212121"/>
                </a:solidFill>
                <a:latin typeface="Inter"/>
              </a:rPr>
              <a:t>La decisión de también configurar </a:t>
            </a:r>
            <a:r>
              <a:rPr lang="es-ES" dirty="0" err="1">
                <a:solidFill>
                  <a:srgbClr val="212121"/>
                </a:solidFill>
                <a:latin typeface="Inter"/>
              </a:rPr>
              <a:t>Swagger</a:t>
            </a:r>
            <a:r>
              <a:rPr lang="es-ES" dirty="0">
                <a:solidFill>
                  <a:srgbClr val="212121"/>
                </a:solidFill>
                <a:latin typeface="Inter"/>
              </a:rPr>
              <a:t> para que funcionase de forma similar a la de </a:t>
            </a:r>
            <a:r>
              <a:rPr lang="es-ES" dirty="0" err="1">
                <a:solidFill>
                  <a:srgbClr val="212121"/>
                </a:solidFill>
                <a:latin typeface="Inter"/>
              </a:rPr>
              <a:t>Postman</a:t>
            </a:r>
            <a:r>
              <a:rPr lang="es-ES" dirty="0">
                <a:solidFill>
                  <a:srgbClr val="212121"/>
                </a:solidFill>
                <a:latin typeface="Inter"/>
              </a:rPr>
              <a:t> es conocer otras herramientas a parte de esta, ya que se trata de una tecnología libre frente a una de pago.</a:t>
            </a:r>
          </a:p>
        </p:txBody>
      </p:sp>
    </p:spTree>
    <p:extLst>
      <p:ext uri="{BB962C8B-B14F-4D97-AF65-F5344CB8AC3E}">
        <p14:creationId xmlns:p14="http://schemas.microsoft.com/office/powerpoint/2010/main" val="3200218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3- </a:t>
            </a:r>
            <a:r>
              <a:rPr lang="en-GB" dirty="0" err="1"/>
              <a:t>Peticiones</a:t>
            </a:r>
            <a:r>
              <a:rPr lang="en-GB" dirty="0"/>
              <a:t> </a:t>
            </a:r>
            <a:r>
              <a:rPr lang="en-GB" dirty="0" err="1"/>
              <a:t>en</a:t>
            </a:r>
            <a:r>
              <a:rPr lang="en-GB" dirty="0"/>
              <a:t> Postman y Swagger</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DB69BC6-D391-4FC6-8D2A-F1EBEFDFB01C}"/>
              </a:ext>
            </a:extLst>
          </p:cNvPr>
          <p:cNvPicPr>
            <a:picLocks noChangeAspect="1"/>
          </p:cNvPicPr>
          <p:nvPr/>
        </p:nvPicPr>
        <p:blipFill>
          <a:blip r:embed="rId3"/>
          <a:stretch>
            <a:fillRect/>
          </a:stretch>
        </p:blipFill>
        <p:spPr>
          <a:xfrm>
            <a:off x="801421" y="1119187"/>
            <a:ext cx="10172700" cy="4619625"/>
          </a:xfrm>
          <a:prstGeom prst="rect">
            <a:avLst/>
          </a:prstGeom>
        </p:spPr>
      </p:pic>
      <p:sp>
        <p:nvSpPr>
          <p:cNvPr id="7" name="TextBox 6">
            <a:extLst>
              <a:ext uri="{FF2B5EF4-FFF2-40B4-BE49-F238E27FC236}">
                <a16:creationId xmlns:a16="http://schemas.microsoft.com/office/drawing/2014/main" id="{E9975827-404C-4362-BFD3-C798B608AAE4}"/>
              </a:ext>
            </a:extLst>
          </p:cNvPr>
          <p:cNvSpPr txBox="1"/>
          <p:nvPr/>
        </p:nvSpPr>
        <p:spPr>
          <a:xfrm>
            <a:off x="2719953" y="5934388"/>
            <a:ext cx="6752094" cy="307777"/>
          </a:xfrm>
          <a:prstGeom prst="rect">
            <a:avLst/>
          </a:prstGeom>
          <a:noFill/>
        </p:spPr>
        <p:txBody>
          <a:bodyPr wrap="square" rtlCol="0">
            <a:spAutoFit/>
          </a:bodyPr>
          <a:lstStyle/>
          <a:p>
            <a:r>
              <a:rPr lang="es-ES" sz="1400" i="1" dirty="0"/>
              <a:t>Simulación en </a:t>
            </a:r>
            <a:r>
              <a:rPr lang="es-ES" sz="1400" i="1" dirty="0" err="1"/>
              <a:t>Postman</a:t>
            </a:r>
            <a:r>
              <a:rPr lang="es-ES" sz="1400" i="1" dirty="0"/>
              <a:t> de </a:t>
            </a:r>
            <a:r>
              <a:rPr lang="es-ES" sz="1400" i="1" dirty="0" err="1"/>
              <a:t>login</a:t>
            </a:r>
            <a:r>
              <a:rPr lang="es-ES" sz="1400" i="1" dirty="0"/>
              <a:t> de un usuario general, al que se le devuelve el JTW</a:t>
            </a:r>
            <a:endParaRPr lang="LID4096" sz="1400" i="1" dirty="0"/>
          </a:p>
        </p:txBody>
      </p:sp>
    </p:spTree>
    <p:extLst>
      <p:ext uri="{BB962C8B-B14F-4D97-AF65-F5344CB8AC3E}">
        <p14:creationId xmlns:p14="http://schemas.microsoft.com/office/powerpoint/2010/main" val="69373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4- Selección de base de datos</a:t>
            </a: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endParaRPr lang="es-ES" dirty="0"/>
          </a:p>
          <a:p>
            <a:pPr algn="just"/>
            <a:r>
              <a:rPr lang="es-ES" dirty="0"/>
              <a:t>Para poner en práctica algunos apartados anteriores se ha realizado una prueba de forma local en SQL Server Express. </a:t>
            </a:r>
          </a:p>
          <a:p>
            <a:pPr algn="just"/>
            <a:r>
              <a:rPr lang="es-ES" dirty="0"/>
              <a:t>También se planea realizar una implementación de datos mantenidos en modo caché en una base de datos Redis de cara a trabajar con una gran base de datos.  </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924038"/>
      </p:ext>
    </p:extLst>
  </p:cSld>
  <p:clrMapOvr>
    <a:masterClrMapping/>
  </p:clrMapOvr>
</p:sld>
</file>

<file path=ppt/theme/theme1.xml><?xml version="1.0" encoding="utf-8"?>
<a:theme xmlns:a="http://schemas.openxmlformats.org/drawingml/2006/main" name="TecAlliance">
  <a:themeElements>
    <a:clrScheme name="TecAlliance">
      <a:dk1>
        <a:srgbClr val="2B2C3A"/>
      </a:dk1>
      <a:lt1>
        <a:sysClr val="window" lastClr="FFFFFF"/>
      </a:lt1>
      <a:dk2>
        <a:srgbClr val="4C4B63"/>
      </a:dk2>
      <a:lt2>
        <a:srgbClr val="FAFAFA"/>
      </a:lt2>
      <a:accent1>
        <a:srgbClr val="FF562B"/>
      </a:accent1>
      <a:accent2>
        <a:srgbClr val="4C4B63"/>
      </a:accent2>
      <a:accent3>
        <a:srgbClr val="004FFF"/>
      </a:accent3>
      <a:accent4>
        <a:srgbClr val="FF0901"/>
      </a:accent4>
      <a:accent5>
        <a:srgbClr val="3EDC84"/>
      </a:accent5>
      <a:accent6>
        <a:srgbClr val="FF2ECC"/>
      </a:accent6>
      <a:hlink>
        <a:srgbClr val="FF562B"/>
      </a:hlink>
      <a:folHlink>
        <a:srgbClr val="4C4B63"/>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F82E7E4B-6185-EF44-B18F-52C08DBD99F1}" vid="{2ED83121-8CE5-DC40-9851-EA179FB5B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dedcb10-c833-433a-ac85-a71007a78acc">
      <Value>4</Value>
      <Value>10</Value>
      <Value>2</Value>
      <Value>3</Value>
    </TaxCatchAll>
    <Abstract xmlns="51e2b858-bf58-46a2-91b2-3dafa82a619b" xsi:nil="true"/>
    <neda87fc916d4e679a7e41b9a8103b08 xmlns="51e2b858-bf58-46a2-91b2-3dafa82a619b">
      <Terms xmlns="http://schemas.microsoft.com/office/infopath/2007/PartnerControls">
        <TermInfo xmlns="http://schemas.microsoft.com/office/infopath/2007/PartnerControls">
          <TermName xmlns="http://schemas.microsoft.com/office/infopath/2007/PartnerControls">C - valid</TermName>
          <TermId xmlns="http://schemas.microsoft.com/office/infopath/2007/PartnerControls">0c95109a-f409-44c4-ba27-12fbc6f76f24</TermId>
        </TermInfo>
      </Terms>
    </neda87fc916d4e679a7e41b9a8103b08>
    <j1058322525a448cbab87226107f51c4 xmlns="51e2b858-bf58-46a2-91b2-3dafa82a619b">
      <Terms xmlns="http://schemas.microsoft.com/office/infopath/2007/PartnerControls">
        <TermInfo xmlns="http://schemas.microsoft.com/office/infopath/2007/PartnerControls">
          <TermName xmlns="http://schemas.microsoft.com/office/infopath/2007/PartnerControls">Documentation</TermName>
          <TermId xmlns="http://schemas.microsoft.com/office/infopath/2007/PartnerControls">4374477c-d144-4e1f-bf15-77ba8dc2d6ee</TermId>
        </TermInfo>
      </Terms>
    </j1058322525a448cbab87226107f51c4>
    <fad0ae6618ec41d8bed90675241c3993 xmlns="51e2b858-bf58-46a2-91b2-3dafa82a619b">
      <Terms xmlns="http://schemas.microsoft.com/office/infopath/2007/PartnerControls">
        <TermInfo xmlns="http://schemas.microsoft.com/office/infopath/2007/PartnerControls">
          <TermName xmlns="http://schemas.microsoft.com/office/infopath/2007/PartnerControls">A - internal</TermName>
          <TermId xmlns="http://schemas.microsoft.com/office/infopath/2007/PartnerControls">b9f71f92-fb46-4487-9019-025349c14948</TermId>
        </TermInfo>
      </Terms>
    </fad0ae6618ec41d8bed90675241c3993>
    <ba46f578df2f4cc59a79294d268b0c87 xmlns="51e2b858-bf58-46a2-91b2-3dafa82a619b">
      <Terms xmlns="http://schemas.microsoft.com/office/infopath/2007/PartnerControls">
        <TermInfo xmlns="http://schemas.microsoft.com/office/infopath/2007/PartnerControls">
          <TermName xmlns="http://schemas.microsoft.com/office/infopath/2007/PartnerControls">No solution</TermName>
          <TermId xmlns="http://schemas.microsoft.com/office/infopath/2007/PartnerControls">227ba552-7fd7-40d5-abf3-76f160b7a704</TermId>
        </TermInfo>
      </Terms>
    </ba46f578df2f4cc59a79294d268b0c87>
    <_dlc_DocId xmlns="6dedcb10-c833-433a-ac85-a71007a78acc">KJNT26DDK5R3-2073477213-2081</_dlc_DocId>
    <_dlc_DocIdUrl xmlns="6dedcb10-c833-433a-ac85-a71007a78acc">
      <Url>https://tecalliance.sharepoint.com/sites/TA_Templates/_layouts/15/DocIdRedir.aspx?ID=KJNT26DDK5R3-2073477213-2081</Url>
      <Description>KJNT26DDK5R3-2073477213-2081</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CCD2CB7645A6664EBA7D2C1B319298D9" ma:contentTypeVersion="20" ma:contentTypeDescription="Create a new document." ma:contentTypeScope="" ma:versionID="1b89333854ece0126e4211b82251641e">
  <xsd:schema xmlns:xsd="http://www.w3.org/2001/XMLSchema" xmlns:xs="http://www.w3.org/2001/XMLSchema" xmlns:p="http://schemas.microsoft.com/office/2006/metadata/properties" xmlns:ns2="6dedcb10-c833-433a-ac85-a71007a78acc" xmlns:ns3="51e2b858-bf58-46a2-91b2-3dafa82a619b" targetNamespace="http://schemas.microsoft.com/office/2006/metadata/properties" ma:root="true" ma:fieldsID="ff5f21df02492c208f9b75ad1252c953" ns2:_="" ns3:_="">
    <xsd:import namespace="6dedcb10-c833-433a-ac85-a71007a78acc"/>
    <xsd:import namespace="51e2b858-bf58-46a2-91b2-3dafa82a619b"/>
    <xsd:element name="properties">
      <xsd:complexType>
        <xsd:sequence>
          <xsd:element name="documentManagement">
            <xsd:complexType>
              <xsd:all>
                <xsd:element ref="ns2:_dlc_DocId" minOccurs="0"/>
                <xsd:element ref="ns2:_dlc_DocIdUrl" minOccurs="0"/>
                <xsd:element ref="ns2:_dlc_DocIdPersistId" minOccurs="0"/>
                <xsd:element ref="ns3:Abstract" minOccurs="0"/>
                <xsd:element ref="ns3:j1058322525a448cbab87226107f51c4" minOccurs="0"/>
                <xsd:element ref="ns2:TaxCatchAll" minOccurs="0"/>
                <xsd:element ref="ns3:fad0ae6618ec41d8bed90675241c3993" minOccurs="0"/>
                <xsd:element ref="ns3:neda87fc916d4e679a7e41b9a8103b08" minOccurs="0"/>
                <xsd:element ref="ns3:ba46f578df2f4cc59a79294d268b0c87" minOccurs="0"/>
                <xsd:element ref="ns3:MediaServiceMetadata" minOccurs="0"/>
                <xsd:element ref="ns3:MediaServiceFastMetadata" minOccurs="0"/>
                <xsd:element ref="ns3:MediaServiceAutoTags" minOccurs="0"/>
                <xsd:element ref="ns3:MediaServiceOCR" minOccurs="0"/>
                <xsd:element ref="ns2:SharedWithUsers" minOccurs="0"/>
                <xsd:element ref="ns2:SharedWithDetails"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edcb10-c833-433a-ac85-a71007a78ac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Beständige ID" ma:description="ID beim Hinzufügen beibehalten." ma:hidden="true" ma:internalName="_dlc_DocIdPersistId" ma:readOnly="true">
      <xsd:simpleType>
        <xsd:restriction base="dms:Boolean"/>
      </xsd:simpleType>
    </xsd:element>
    <xsd:element name="TaxCatchAll" ma:index="14" nillable="true" ma:displayName="Taxonomy Catch All Column" ma:hidden="true" ma:list="{9eb1f069-39e3-49ae-8b0a-372cfcc97070}" ma:internalName="TaxCatchAll" ma:showField="CatchAllData" ma:web="6dedcb10-c833-433a-ac85-a71007a78acc">
      <xsd:complexType>
        <xsd:complexContent>
          <xsd:extension base="dms:MultiChoiceLookup">
            <xsd:sequence>
              <xsd:element name="Value" type="dms:Lookup" maxOccurs="unbounded" minOccurs="0" nillable="true"/>
            </xsd:sequence>
          </xsd:extension>
        </xsd:complexContent>
      </xsd:complexType>
    </xsd:element>
    <xsd:element name="SharedWithUsers" ma:index="2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1e2b858-bf58-46a2-91b2-3dafa82a619b" elementFormDefault="qualified">
    <xsd:import namespace="http://schemas.microsoft.com/office/2006/documentManagement/types"/>
    <xsd:import namespace="http://schemas.microsoft.com/office/infopath/2007/PartnerControls"/>
    <xsd:element name="Abstract" ma:index="11" nillable="true" ma:displayName="Abstract" ma:internalName="Abstract">
      <xsd:simpleType>
        <xsd:restriction base="dms:Note">
          <xsd:maxLength value="255"/>
        </xsd:restriction>
      </xsd:simpleType>
    </xsd:element>
    <xsd:element name="j1058322525a448cbab87226107f51c4" ma:index="13" nillable="true" ma:taxonomy="true" ma:internalName="j1058322525a448cbab87226107f51c4" ma:taxonomyFieldName="Document_x0020_type" ma:displayName="Document type" ma:default="1;#Template|cce4dda5-d694-42ad-9590-4cfc30e93770" ma:fieldId="{31058322-525a-448c-bab8-7226107f51c4}" ma:sspId="2dc30a33-5dcf-488f-a1b8-78671c145fcf" ma:termSetId="7816a103-44ad-4791-81d5-158aec3d8f7a" ma:anchorId="00000000-0000-0000-0000-000000000000" ma:open="false" ma:isKeyword="false">
      <xsd:complexType>
        <xsd:sequence>
          <xsd:element ref="pc:Terms" minOccurs="0" maxOccurs="1"/>
        </xsd:sequence>
      </xsd:complexType>
    </xsd:element>
    <xsd:element name="fad0ae6618ec41d8bed90675241c3993" ma:index="16" nillable="true" ma:taxonomy="true" ma:internalName="fad0ae6618ec41d8bed90675241c3993" ma:taxonomyFieldName="Classification" ma:displayName="Classification" ma:default="2;#A - internal|b9f71f92-fb46-4487-9019-025349c14948" ma:fieldId="{fad0ae66-18ec-41d8-bed9-0675241c3993}" ma:sspId="2dc30a33-5dcf-488f-a1b8-78671c145fcf" ma:termSetId="20d19936-4a4e-415d-beec-0107297534dd" ma:anchorId="00000000-0000-0000-0000-000000000000" ma:open="false" ma:isKeyword="false">
      <xsd:complexType>
        <xsd:sequence>
          <xsd:element ref="pc:Terms" minOccurs="0" maxOccurs="1"/>
        </xsd:sequence>
      </xsd:complexType>
    </xsd:element>
    <xsd:element name="neda87fc916d4e679a7e41b9a8103b08" ma:index="18" nillable="true" ma:taxonomy="true" ma:internalName="neda87fc916d4e679a7e41b9a8103b08" ma:taxonomyFieldName="Document_x0020_status" ma:displayName="Document status" ma:default="3;#C - valid|0c95109a-f409-44c4-ba27-12fbc6f76f24" ma:fieldId="{7eda87fc-916d-4e67-9a7e-41b9a8103b08}" ma:sspId="2dc30a33-5dcf-488f-a1b8-78671c145fcf" ma:termSetId="610606b5-fc62-4ee9-8706-0ec57820b48b" ma:anchorId="00000000-0000-0000-0000-000000000000" ma:open="false" ma:isKeyword="false">
      <xsd:complexType>
        <xsd:sequence>
          <xsd:element ref="pc:Terms" minOccurs="0" maxOccurs="1"/>
        </xsd:sequence>
      </xsd:complexType>
    </xsd:element>
    <xsd:element name="ba46f578df2f4cc59a79294d268b0c87" ma:index="20" nillable="true" ma:taxonomy="true" ma:internalName="ba46f578df2f4cc59a79294d268b0c87" ma:taxonomyFieldName="TA_x0020_Solution" ma:displayName="TA Solution" ma:default="4;#No solution|227ba552-7fd7-40d5-abf3-76f160b7a704" ma:fieldId="{ba46f578-df2f-4cc5-9a79-294d268b0c87}" ma:sspId="2dc30a33-5dcf-488f-a1b8-78671c145fcf" ma:termSetId="159a0dcb-e3d3-4a38-bf03-c2ce91883fa5" ma:anchorId="00000000-0000-0000-0000-000000000000" ma:open="false" ma:isKeyword="false">
      <xsd:complexType>
        <xsd:sequence>
          <xsd:element ref="pc:Terms" minOccurs="0" maxOccurs="1"/>
        </xsd:sequence>
      </xsd:complexType>
    </xsd:element>
    <xsd:element name="MediaServiceMetadata" ma:index="21" nillable="true" ma:displayName="MediaServiceMetadata" ma:hidden="true" ma:internalName="MediaServiceMetadata" ma:readOnly="true">
      <xsd:simpleType>
        <xsd:restriction base="dms:Note"/>
      </xsd:simpleType>
    </xsd:element>
    <xsd:element name="MediaServiceFastMetadata" ma:index="22" nillable="true" ma:displayName="MediaServiceFastMetadata" ma:hidden="true" ma:internalName="MediaServiceFastMetadata" ma:readOnly="true">
      <xsd:simpleType>
        <xsd:restriction base="dms:Note"/>
      </xsd:simpleType>
    </xsd:element>
    <xsd:element name="MediaServiceAutoTags" ma:index="23" nillable="true" ma:displayName="Tags" ma:internalName="MediaServiceAutoTags" ma:readOnly="true">
      <xsd:simpleType>
        <xsd:restriction base="dms:Text"/>
      </xsd:simpleType>
    </xsd:element>
    <xsd:element name="MediaServiceOCR" ma:index="24" nillable="true" ma:displayName="Extracted Text" ma:internalName="MediaServiceOCR" ma:readOnly="true">
      <xsd:simpleType>
        <xsd:restriction base="dms:Note">
          <xsd:maxLength value="255"/>
        </xsd:restriction>
      </xsd:simpleType>
    </xsd:element>
    <xsd:element name="MediaServiceGenerationTime" ma:index="27" nillable="true" ma:displayName="MediaServiceGenerationTime" ma:hidden="true" ma:internalName="MediaServiceGenerationTime" ma:readOnly="true">
      <xsd:simpleType>
        <xsd:restriction base="dms:Text"/>
      </xsd:simpleType>
    </xsd:element>
    <xsd:element name="MediaServiceEventHashCode" ma:index="28" nillable="true" ma:displayName="MediaServiceEventHashCode" ma:hidden="true" ma:internalName="MediaServiceEventHashCode" ma:readOnly="true">
      <xsd:simpleType>
        <xsd:restriction base="dms:Text"/>
      </xsd:simpleType>
    </xsd:element>
    <xsd:element name="MediaServiceDateTaken" ma:index="29" nillable="true" ma:displayName="MediaServiceDateTaken" ma:hidden="true" ma:internalName="MediaServiceDateTaken" ma:readOnly="true">
      <xsd:simpleType>
        <xsd:restriction base="dms:Text"/>
      </xsd:simpleType>
    </xsd:element>
    <xsd:element name="MediaServiceLocation" ma:index="3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49718B-A5E5-46E7-AFC7-B9ECBEAA9285}">
  <ds:schemaRefs>
    <ds:schemaRef ds:uri="http://schemas.microsoft.com/office/2006/metadata/properties"/>
    <ds:schemaRef ds:uri="395926fc-aba2-4e43-93d3-293d49ac187c"/>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infopath/2007/PartnerControls"/>
    <ds:schemaRef ds:uri="http://schemas.openxmlformats.org/package/2006/metadata/core-properties"/>
    <ds:schemaRef ds:uri="8abda921-aac1-49ce-9133-db7eff363c36"/>
    <ds:schemaRef ds:uri="6dedcb10-c833-433a-ac85-a71007a78acc"/>
    <ds:schemaRef ds:uri="51e2b858-bf58-46a2-91b2-3dafa82a619b"/>
  </ds:schemaRefs>
</ds:datastoreItem>
</file>

<file path=customXml/itemProps2.xml><?xml version="1.0" encoding="utf-8"?>
<ds:datastoreItem xmlns:ds="http://schemas.openxmlformats.org/officeDocument/2006/customXml" ds:itemID="{FA16A6F6-BA94-4BC1-82EC-740C029F7F2E}">
  <ds:schemaRefs>
    <ds:schemaRef ds:uri="http://schemas.microsoft.com/sharepoint/v3/contenttype/forms"/>
  </ds:schemaRefs>
</ds:datastoreItem>
</file>

<file path=customXml/itemProps3.xml><?xml version="1.0" encoding="utf-8"?>
<ds:datastoreItem xmlns:ds="http://schemas.openxmlformats.org/officeDocument/2006/customXml" ds:itemID="{C2D3F007-E527-40F2-825C-916613B331EC}">
  <ds:schemaRefs>
    <ds:schemaRef ds:uri="http://schemas.microsoft.com/sharepoint/events"/>
  </ds:schemaRefs>
</ds:datastoreItem>
</file>

<file path=customXml/itemProps4.xml><?xml version="1.0" encoding="utf-8"?>
<ds:datastoreItem xmlns:ds="http://schemas.openxmlformats.org/officeDocument/2006/customXml" ds:itemID="{DB98A7B3-6CBB-482F-883D-79C2A86A8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edcb10-c833-433a-ac85-a71007a78acc"/>
    <ds:schemaRef ds:uri="51e2b858-bf58-46a2-91b2-3dafa82a61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TecAlliance PowerPoint Master (1) (1)</Template>
  <TotalTime>69</TotalTime>
  <Words>1091</Words>
  <Application>Microsoft Office PowerPoint</Application>
  <PresentationFormat>Panorámica</PresentationFormat>
  <Paragraphs>89</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Inter</vt:lpstr>
      <vt:lpstr>Roboto</vt:lpstr>
      <vt:lpstr>Wingdings</vt:lpstr>
      <vt:lpstr>TecAlliance</vt:lpstr>
      <vt:lpstr>Prácticas externas</vt:lpstr>
      <vt:lpstr>Objetivo</vt:lpstr>
      <vt:lpstr>Estudios previos</vt:lpstr>
      <vt:lpstr>1- .Net Core API </vt:lpstr>
      <vt:lpstr>2- Documentación de Swagger  </vt:lpstr>
      <vt:lpstr>2- Documentación de Swagger</vt:lpstr>
      <vt:lpstr>3- Peticiones en Postman y Swagger   </vt:lpstr>
      <vt:lpstr>3- Peticiones en Postman y Swagger   </vt:lpstr>
      <vt:lpstr>4- Selección de base de datos   </vt:lpstr>
      <vt:lpstr>5- Dockerización / deployment    </vt:lpstr>
      <vt:lpstr>5- Dockerización / deployment   </vt:lpstr>
      <vt:lpstr>6- Próximamente    </vt:lpstr>
      <vt:lpstr>7- Casos de uso</vt:lpstr>
      <vt:lpstr>7- Casos de uso</vt:lpstr>
      <vt:lpstr>7- Casos de uso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Iniciación prácticas externas</dc:title>
  <dc:creator>Medina, Alejandro</dc:creator>
  <cp:lastModifiedBy>Alejandro Medina García</cp:lastModifiedBy>
  <cp:revision>16</cp:revision>
  <dcterms:created xsi:type="dcterms:W3CDTF">2022-03-28T08:21:50Z</dcterms:created>
  <dcterms:modified xsi:type="dcterms:W3CDTF">2022-03-31T23:10:38Z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status">
    <vt:lpwstr>3;#C - valid|0c95109a-f409-44c4-ba27-12fbc6f76f24</vt:lpwstr>
  </property>
  <property fmtid="{D5CDD505-2E9C-101B-9397-08002B2CF9AE}" pid="3" name="ContentTypeId">
    <vt:lpwstr>0x010100CCD2CB7645A6664EBA7D2C1B319298D9</vt:lpwstr>
  </property>
  <property fmtid="{D5CDD505-2E9C-101B-9397-08002B2CF9AE}" pid="4" name="Classification">
    <vt:lpwstr>2;#A - internal|b9f71f92-fb46-4487-9019-025349c14948</vt:lpwstr>
  </property>
  <property fmtid="{D5CDD505-2E9C-101B-9397-08002B2CF9AE}" pid="5" name="Document type">
    <vt:lpwstr>10;#Documentation|4374477c-d144-4e1f-bf15-77ba8dc2d6ee</vt:lpwstr>
  </property>
  <property fmtid="{D5CDD505-2E9C-101B-9397-08002B2CF9AE}" pid="6" name="TA Solution">
    <vt:lpwstr>4;#No solution|227ba552-7fd7-40d5-abf3-76f160b7a704</vt:lpwstr>
  </property>
  <property fmtid="{D5CDD505-2E9C-101B-9397-08002B2CF9AE}" pid="7" name="_dlc_DocIdItemGuid">
    <vt:lpwstr>f75266bf-7f52-44c3-9003-48c73968e0e0</vt:lpwstr>
  </property>
</Properties>
</file>