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19"/>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4"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p:restoredTop sz="96327"/>
  </p:normalViewPr>
  <p:slideViewPr>
    <p:cSldViewPr snapToGrid="0" snapToObjects="1" showGuides="1">
      <p:cViewPr varScale="1">
        <p:scale>
          <a:sx n="114" d="100"/>
          <a:sy n="114" d="100"/>
        </p:scale>
        <p:origin x="744" y="10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ngular.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Iniciación 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3055620"/>
            <a:ext cx="6202095" cy="746760"/>
          </a:xfrm>
        </p:spPr>
        <p:txBody>
          <a:bodyPr/>
          <a:lstStyle/>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Usando la tecnología de </a:t>
            </a:r>
            <a:r>
              <a:rPr lang="es-ES">
                <a:hlinkClick r:id="rId2"/>
              </a:rPr>
              <a:t>Docker</a:t>
            </a:r>
            <a:r>
              <a:rPr lang="es-ES"/>
              <a:t>, se han dockerizado todos los components de nuestro entorno.</a:t>
            </a:r>
          </a:p>
          <a:p>
            <a:pPr algn="just"/>
            <a:r>
              <a:rPr lang="es-ES"/>
              <a:t>Se ha descargado una imagen de SQL Server, de la cual se ha instanciado un contenedor de prueba. </a:t>
            </a:r>
          </a:p>
          <a:p>
            <a:pPr algn="just"/>
            <a:r>
              <a:rPr lang="es-ES"/>
              <a:t>Se ha configurado un </a:t>
            </a:r>
            <a:r>
              <a:rPr lang="es-ES">
                <a:hlinkClick r:id="rId3"/>
              </a:rPr>
              <a:t>Dockerfile</a:t>
            </a:r>
            <a:r>
              <a:rPr lang="es-ES"/>
              <a:t> en nuestro servicio API y se ha instanciado un contenedor de prueba.</a:t>
            </a:r>
          </a:p>
          <a:p>
            <a:pPr algn="just"/>
            <a:r>
              <a:rPr lang="es-ES"/>
              <a:t>Se ha configurado una Private Virtual Network entre ambos contenedores.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41CC29C4-065F-4A12-96B3-5A92F849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43" y="1802960"/>
            <a:ext cx="6657975" cy="2781300"/>
          </a:xfrm>
          <a:prstGeom prst="rect">
            <a:avLst/>
          </a:prstGeom>
        </p:spPr>
      </p:pic>
      <p:sp>
        <p:nvSpPr>
          <p:cNvPr id="10" name="TextBox 9">
            <a:extLst>
              <a:ext uri="{FF2B5EF4-FFF2-40B4-BE49-F238E27FC236}">
                <a16:creationId xmlns:a16="http://schemas.microsoft.com/office/drawing/2014/main" id="{810E525B-2BE9-4E04-8A90-22C687B065BA}"/>
              </a:ext>
            </a:extLst>
          </p:cNvPr>
          <p:cNvSpPr txBox="1"/>
          <p:nvPr/>
        </p:nvSpPr>
        <p:spPr>
          <a:xfrm>
            <a:off x="3993026" y="5119555"/>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a:t>Front de </a:t>
            </a:r>
            <a:r>
              <a:rPr lang="en-GB" dirty="0" err="1"/>
              <a:t>Ángular</a:t>
            </a:r>
            <a:r>
              <a:rPr lang="en-GB" dirty="0"/>
              <a:t> </a:t>
            </a:r>
            <a:r>
              <a:rPr lang="en-GB" dirty="0" err="1"/>
              <a:t>dockerizado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n-US" dirty="0"/>
              <a:t>Se ha </a:t>
            </a:r>
            <a:r>
              <a:rPr lang="en-US" dirty="0" err="1"/>
              <a:t>inicializado</a:t>
            </a:r>
            <a:r>
              <a:rPr lang="en-US" dirty="0"/>
              <a:t> </a:t>
            </a:r>
            <a:r>
              <a:rPr lang="en-US" dirty="0" err="1"/>
              <a:t>una</a:t>
            </a:r>
            <a:r>
              <a:rPr lang="en-US" dirty="0"/>
              <a:t> </a:t>
            </a:r>
            <a:r>
              <a:rPr lang="en-US" dirty="0" err="1"/>
              <a:t>aplicaci</a:t>
            </a:r>
            <a:r>
              <a:rPr lang="es-ES" dirty="0" err="1"/>
              <a:t>ón</a:t>
            </a:r>
            <a:r>
              <a:rPr lang="es-ES" dirty="0"/>
              <a:t> base de </a:t>
            </a:r>
            <a:r>
              <a:rPr lang="es-ES" dirty="0" err="1">
                <a:hlinkClick r:id="rId2"/>
              </a:rPr>
              <a:t>Ángular</a:t>
            </a:r>
            <a:r>
              <a:rPr lang="es-ES" dirty="0" err="1"/>
              <a:t>,se</a:t>
            </a:r>
            <a:r>
              <a:rPr lang="es-ES" dirty="0"/>
              <a:t> ha </a:t>
            </a:r>
            <a:r>
              <a:rPr lang="es-ES" dirty="0" err="1"/>
              <a:t>dockerizado</a:t>
            </a:r>
            <a:r>
              <a:rPr lang="es-ES" dirty="0"/>
              <a:t> y unido a una nueva Virtual Network a la que pertenece el contenedor de la API.</a:t>
            </a:r>
          </a:p>
          <a:p>
            <a:pPr algn="just"/>
            <a:r>
              <a:rPr lang="es-ES" dirty="0"/>
              <a:t>…</a:t>
            </a:r>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7- </a:t>
            </a:r>
            <a:r>
              <a:rPr lang="en-GB" dirty="0" err="1"/>
              <a:t>Futuro</a:t>
            </a:r>
            <a:r>
              <a:rPr lang="en-GB" dirty="0"/>
              <a:t> </a:t>
            </a:r>
            <a:r>
              <a:rPr lang="en-GB" dirty="0" err="1"/>
              <a:t>desarrollo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a:p>
            <a:pPr algn="just"/>
            <a:r>
              <a:rPr lang="es-ES" dirty="0"/>
              <a:t>El objetivo de este ejercicio es pasar por todas las fases del desarrollo de una aplicación web para familiarizarse con todas las tecnologías que se encuentran en este dentro de una empresa.</a:t>
            </a:r>
          </a:p>
          <a:p>
            <a:pPr algn="just"/>
            <a:r>
              <a:rPr lang="es-ES" dirty="0"/>
              <a:t>La temática de la aplicación a realizar será una página con autentificación que consulte una base de datos sobre vehículos de usuarios registrados.  </a:t>
            </a:r>
          </a:p>
          <a:p>
            <a:pPr algn="just"/>
            <a:r>
              <a:rPr lang="es-ES" dirty="0"/>
              <a:t>Se tendrá en cuenta dos vistas: </a:t>
            </a:r>
          </a:p>
          <a:p>
            <a:pPr lvl="1" algn="just"/>
            <a:r>
              <a:rPr lang="es-ES" dirty="0"/>
              <a:t>Usuario común.</a:t>
            </a:r>
          </a:p>
          <a:p>
            <a:pPr lvl="1" algn="just"/>
            <a:r>
              <a:rPr lang="es-ES" dirty="0"/>
              <a:t>Usuario administrador.</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Contenidos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 </a:t>
            </a:r>
            <a:r>
              <a:rPr lang="en-GB" dirty="0" err="1"/>
              <a:t>inicializada</a:t>
            </a:r>
            <a:endParaRPr lang="en-GB" dirty="0"/>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a:t>SQL Server</a:t>
            </a:r>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endParaRPr lang="en-GB" dirty="0"/>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a:t>Front de </a:t>
            </a:r>
            <a:r>
              <a:rPr lang="en-GB" dirty="0" err="1"/>
              <a:t>Ángular</a:t>
            </a:r>
            <a:r>
              <a:rPr lang="en-GB" dirty="0"/>
              <a:t> </a:t>
            </a:r>
            <a:r>
              <a:rPr lang="en-GB" dirty="0" err="1"/>
              <a:t>dockerizado</a:t>
            </a:r>
            <a:endParaRPr lang="en-GB" dirty="0"/>
          </a:p>
          <a:p>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err="1"/>
              <a:t>Futuro</a:t>
            </a:r>
            <a:r>
              <a:rPr lang="en-GB" dirty="0"/>
              <a:t> </a:t>
            </a:r>
            <a:r>
              <a:rPr lang="en-GB" dirty="0" err="1"/>
              <a:t>desarrollo</a:t>
            </a:r>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 </a:t>
            </a:r>
            <a:r>
              <a:rPr lang="es-ES" dirty="0"/>
              <a:t>inicializada</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han empezado por un proceso de aprendizaje básico sobre C# y .Net Core para empezar a trabajar con la definición de la API. Para ello se han consultado recursos en </a:t>
            </a:r>
            <a:r>
              <a:rPr lang="es-ES">
                <a:hlinkClick r:id="rId2"/>
              </a:rPr>
              <a:t>Pluralsight</a:t>
            </a:r>
            <a:r>
              <a:rPr lang="es-ES"/>
              <a:t>.</a:t>
            </a:r>
          </a:p>
          <a:p>
            <a:pPr algn="just"/>
            <a:r>
              <a:rPr lang="es-ES"/>
              <a:t>Se ha implementado un login sencillo sin usar aun la base de datos, en el que los únicos atributos de los usuarios son:</a:t>
            </a:r>
          </a:p>
          <a:p>
            <a:pPr lvl="1" algn="just"/>
            <a:r>
              <a:rPr lang="es-ES"/>
              <a:t>Nombre de usuario</a:t>
            </a:r>
          </a:p>
          <a:p>
            <a:pPr lvl="1" algn="just"/>
            <a:r>
              <a:rPr lang="es-ES"/>
              <a:t>Contraseña </a:t>
            </a:r>
          </a:p>
          <a:p>
            <a:pPr lvl="1" algn="just"/>
            <a:r>
              <a:rPr lang="es-ES"/>
              <a:t>Rol</a:t>
            </a:r>
          </a:p>
          <a:p>
            <a:pPr algn="just"/>
            <a:r>
              <a:rPr lang="es-ES"/>
              <a:t>Se ha añadido la funcionalidad de generar </a:t>
            </a:r>
            <a:r>
              <a:rPr lang="es-ES">
                <a:hlinkClick r:id="rId3"/>
              </a:rPr>
              <a:t>JSON Web Token</a:t>
            </a:r>
            <a:r>
              <a:rPr lang="es-ES"/>
              <a:t> para la autentificación de la aplicación.</a:t>
            </a:r>
          </a:p>
          <a:p>
            <a:pPr algn="just"/>
            <a:r>
              <a:rPr lang="es-ES"/>
              <a:t>Se han implementado controladores que tengan en cuenta las peticiones de inicio de sesión y consultas de coches.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comentada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solidFill>
                  <a:srgbClr val="212121"/>
                </a:solidFill>
                <a:latin typeface="Inter"/>
              </a:rPr>
              <a:t>myCars</a:t>
            </a:r>
            <a:r>
              <a:rPr lang="es-ES" dirty="0">
                <a:solidFill>
                  <a:srgbClr val="212121"/>
                </a:solidFill>
                <a:latin typeface="Inter"/>
              </a:rPr>
              <a:t>: Devuelve los coches registrados en la base de datos a nombre del usuario. Hay que mandar el JWT válido previo para que sea una petición permitida</a:t>
            </a:r>
          </a:p>
          <a:p>
            <a:pPr lvl="1" algn="just"/>
            <a:r>
              <a:rPr lang="es-ES" dirty="0"/>
              <a:t>GET /api/</a:t>
            </a:r>
            <a:r>
              <a:rPr lang="es-ES" dirty="0" err="1"/>
              <a:t>all</a:t>
            </a:r>
            <a:r>
              <a:rPr lang="es-ES" dirty="0" err="1">
                <a:solidFill>
                  <a:srgbClr val="212121"/>
                </a:solidFill>
                <a:latin typeface="Inter"/>
              </a:rPr>
              <a:t>Cars</a:t>
            </a:r>
            <a:r>
              <a:rPr lang="es-ES" dirty="0">
                <a:solidFill>
                  <a:srgbClr val="212121"/>
                </a:solidFill>
                <a:latin typeface="Inter"/>
              </a:rPr>
              <a:t>: Devuelve todos los coches registrados. Esta petición solo la puede realizar un administrador aportando su JTW en el </a:t>
            </a:r>
            <a:r>
              <a:rPr lang="es-ES" dirty="0" err="1">
                <a:solidFill>
                  <a:srgbClr val="212121"/>
                </a:solidFill>
                <a:latin typeface="Inter"/>
              </a:rPr>
              <a:t>header</a:t>
            </a:r>
            <a:r>
              <a:rPr lang="es-ES" dirty="0">
                <a:solidFill>
                  <a:srgbClr val="212121"/>
                </a:solidFill>
                <a:latin typeface="Inter"/>
              </a:rPr>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a:t>
            </a:r>
            <a:r>
              <a:rPr lang="en-GB" dirty="0"/>
              <a:t>SQL Server</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 utilizado SQL Server para este ejercicio. </a:t>
            </a:r>
          </a:p>
          <a:p>
            <a:pPr algn="just"/>
            <a:r>
              <a:rPr lang="es-ES"/>
              <a:t>Solo se ha realizado por el momento una tabla “Coches”, que tienen como atributos:</a:t>
            </a:r>
          </a:p>
          <a:p>
            <a:pPr lvl="1" algn="just"/>
            <a:r>
              <a:rPr lang="es-ES"/>
              <a:t>Id</a:t>
            </a:r>
          </a:p>
          <a:p>
            <a:pPr lvl="1" algn="just"/>
            <a:r>
              <a:rPr lang="es-ES"/>
              <a:t>Nombre de usuario</a:t>
            </a:r>
          </a:p>
          <a:p>
            <a:pPr lvl="1" algn="just"/>
            <a:r>
              <a:rPr lang="es-ES"/>
              <a:t>Matrícula</a:t>
            </a:r>
          </a:p>
          <a:p>
            <a:pPr lvl="1" algn="just"/>
            <a:r>
              <a:rPr lang="es-ES"/>
              <a:t>Año de fabricación</a:t>
            </a:r>
          </a:p>
          <a:p>
            <a:pPr lvl="1" algn="just"/>
            <a:r>
              <a:rPr lang="es-ES"/>
              <a:t>Siguiente ITV</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C2D3F007-E527-40F2-825C-916613B331EC}">
  <ds:schemaRefs>
    <ds:schemaRef ds:uri="http://schemas.microsoft.com/sharepoint/events"/>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0</TotalTime>
  <Words>667</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Inter</vt:lpstr>
      <vt:lpstr>Arial</vt:lpstr>
      <vt:lpstr>Calibri</vt:lpstr>
      <vt:lpstr>Roboto</vt:lpstr>
      <vt:lpstr>Wingdings</vt:lpstr>
      <vt:lpstr>TecAlliance</vt:lpstr>
      <vt:lpstr>Iniciación prácticas externas</vt:lpstr>
      <vt:lpstr>Objetivo</vt:lpstr>
      <vt:lpstr>Contenidos</vt:lpstr>
      <vt:lpstr>1- .Net Core API inicializada </vt:lpstr>
      <vt:lpstr>2- Documentación de Swagger  </vt:lpstr>
      <vt:lpstr>2- Documentación de Swagger</vt:lpstr>
      <vt:lpstr>3- Peticiones en Postman y Swagger   </vt:lpstr>
      <vt:lpstr>3- Peticiones en Postman y Swagger   </vt:lpstr>
      <vt:lpstr>4- SQL Server   </vt:lpstr>
      <vt:lpstr>5- Dockerización   </vt:lpstr>
      <vt:lpstr>5- Dockerización   </vt:lpstr>
      <vt:lpstr>6- Front de Ángular dockerizado    </vt:lpstr>
      <vt:lpstr>7- Futuro desarrollo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Medina, Alejandro</cp:lastModifiedBy>
  <cp:revision>9</cp:revision>
  <dcterms:created xsi:type="dcterms:W3CDTF">2022-03-28T08:21:50Z</dcterms:created>
  <dcterms:modified xsi:type="dcterms:W3CDTF">2022-03-31T08:24:15Z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