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handoutMasterIdLst>
    <p:handoutMasterId r:id="rId9"/>
  </p:handoutMasterIdLst>
  <p:sldIdLst>
    <p:sldId id="256" r:id="rId6"/>
    <p:sldId id="261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40"/>
    <p:restoredTop sz="96327"/>
  </p:normalViewPr>
  <p:slideViewPr>
    <p:cSldViewPr snapToGrid="0" snapToObjects="1" showGuides="1">
      <p:cViewPr varScale="1">
        <p:scale>
          <a:sx n="110" d="100"/>
          <a:sy n="110" d="100"/>
        </p:scale>
        <p:origin x="12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EE3F07-9040-0644-883A-7080C76651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66B57-1E5F-0547-9BBB-07E09CA307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7A159-55E9-1349-A815-3A55664F43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408C4-2C7F-214C-83E2-CEB72601B4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93794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A173E3F-5115-5745-A01C-6BDB633FCF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8116D6-8CAF-48B2-B45D-D3CB38551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6" y="1585356"/>
            <a:ext cx="7295903" cy="62540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D5F1-8D00-4035-A424-647699F8B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6" y="2494151"/>
            <a:ext cx="6202095" cy="746760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70ABA44-413C-A346-AE06-8798144C02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814" y="360001"/>
            <a:ext cx="1259519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1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B582DB1E-C1D4-9246-BA0C-60401F468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3270" y="2369543"/>
            <a:ext cx="4132730" cy="1952532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0A1F1688-E944-4C4F-AC6E-538FD381B8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9774" y="453750"/>
            <a:ext cx="3362757" cy="295520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20000" b="1">
                <a:solidFill>
                  <a:schemeClr val="accent1">
                    <a:alpha val="30000"/>
                  </a:schemeClr>
                </a:solidFill>
              </a:defRPr>
            </a:lvl1pPr>
          </a:lstStyle>
          <a:p>
            <a:pPr lvl="0"/>
            <a:r>
              <a:rPr lang="de-DE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404905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 (no Numb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B582DB1E-C1D4-9246-BA0C-60401F468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774" y="1456421"/>
            <a:ext cx="4132730" cy="1952532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806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ortl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7E94A8-68A1-B048-9793-FF514948AD34}"/>
              </a:ext>
            </a:extLst>
          </p:cNvPr>
          <p:cNvSpPr/>
          <p:nvPr userDrawn="1"/>
        </p:nvSpPr>
        <p:spPr>
          <a:xfrm>
            <a:off x="0" y="0"/>
            <a:ext cx="12192000" cy="67843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5" name="Grafik 7">
            <a:extLst>
              <a:ext uri="{FF2B5EF4-FFF2-40B4-BE49-F238E27FC236}">
                <a16:creationId xmlns:a16="http://schemas.microsoft.com/office/drawing/2014/main" id="{78323D0E-0827-7541-99DA-7179CDB1F6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2400" y="360000"/>
            <a:ext cx="1260000" cy="28811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4DFC33A-0E97-AC43-9DCB-0711125B716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8400" y="6547868"/>
            <a:ext cx="864000" cy="91483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B582DB1E-C1D4-9246-BA0C-60401F468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3270" y="2369543"/>
            <a:ext cx="4132730" cy="1952532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0A1F1688-E944-4C4F-AC6E-538FD381B8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9774" y="453750"/>
            <a:ext cx="3362757" cy="295520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20000" b="1">
                <a:solidFill>
                  <a:schemeClr val="bg1">
                    <a:alpha val="30000"/>
                  </a:schemeClr>
                </a:solidFill>
              </a:defRPr>
            </a:lvl1pPr>
          </a:lstStyle>
          <a:p>
            <a:pPr lvl="0"/>
            <a:r>
              <a:rPr lang="de-DE" dirty="0"/>
              <a:t>01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6E3C7B-F833-5945-B66C-C5C80212E2F3}"/>
              </a:ext>
            </a:extLst>
          </p:cNvPr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93961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ortland (No Numb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7E94A8-68A1-B048-9793-FF514948AD34}"/>
              </a:ext>
            </a:extLst>
          </p:cNvPr>
          <p:cNvSpPr/>
          <p:nvPr userDrawn="1"/>
        </p:nvSpPr>
        <p:spPr>
          <a:xfrm>
            <a:off x="0" y="0"/>
            <a:ext cx="12192000" cy="67843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5" name="Grafik 7">
            <a:extLst>
              <a:ext uri="{FF2B5EF4-FFF2-40B4-BE49-F238E27FC236}">
                <a16:creationId xmlns:a16="http://schemas.microsoft.com/office/drawing/2014/main" id="{78323D0E-0827-7541-99DA-7179CDB1F6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2400" y="360000"/>
            <a:ext cx="1260000" cy="28811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4DFC33A-0E97-AC43-9DCB-0711125B716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8400" y="6547868"/>
            <a:ext cx="864000" cy="91483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B582DB1E-C1D4-9246-BA0C-60401F468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774" y="1456421"/>
            <a:ext cx="4132730" cy="1952532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6E3C7B-F833-5945-B66C-C5C80212E2F3}"/>
              </a:ext>
            </a:extLst>
          </p:cNvPr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171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DFEF-19B0-4F32-A50A-1483922F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11" y="1128532"/>
            <a:ext cx="5557781" cy="53706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D7B698-CAA8-F342-AE3F-9CC44B7DDCD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75407" y="1128532"/>
            <a:ext cx="5557781" cy="53706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0171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Picture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DFEF-19B0-4F32-A50A-1483922F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11" y="1128532"/>
            <a:ext cx="5557781" cy="5301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48CABB5-75F3-F344-8E03-1C59386020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75388" y="1128713"/>
            <a:ext cx="5916612" cy="53010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01944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 &amp; Pictur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DFEF-19B0-4F32-A50A-1483922F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11" y="1128532"/>
            <a:ext cx="7396231" cy="5301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48CABB5-75F3-F344-8E03-1C59386020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13852" y="1128713"/>
            <a:ext cx="4078148" cy="53010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61817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Content &amp; Picture Quar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DFEF-19B0-4F32-A50A-1483922F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11" y="1128532"/>
            <a:ext cx="8414804" cy="5301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48CABB5-75F3-F344-8E03-1C59386020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32425" y="1128713"/>
            <a:ext cx="3059575" cy="53010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23328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22B0B730-52B2-9443-B2DA-6503A7C965D9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358811" y="1128713"/>
            <a:ext cx="11474414" cy="5370512"/>
          </a:xfrm>
        </p:spPr>
        <p:txBody>
          <a:bodyPr/>
          <a:lstStyle/>
          <a:p>
            <a:r>
              <a:rPr lang="en-US"/>
              <a:t>Click icon to add media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018590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6EC9E-8FBA-4BFF-BA1E-9E04C5FF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6" y="284107"/>
            <a:ext cx="9847160" cy="4913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29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TecD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6FCD317-31F4-AE44-97DA-736DFAB839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8116D6-8CAF-48B2-B45D-D3CB38551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6" y="1585356"/>
            <a:ext cx="7295903" cy="62540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D5F1-8D00-4035-A424-647699F8B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6" y="2494151"/>
            <a:ext cx="6202095" cy="746760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8CCBEA-06E0-6749-A080-AF4D25E9B8A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8814" y="350733"/>
            <a:ext cx="940077" cy="29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988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42897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20E1A399-4C71-9744-9B06-69982B35DA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85815" y="360000"/>
            <a:ext cx="3246187" cy="2272331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987F105-FE33-2643-AC8A-5B1111399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9998" y="1704975"/>
            <a:ext cx="7865817" cy="316071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4400" i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D549CAC-79CE-514E-A82D-5350F501BB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63091" y="4865688"/>
            <a:ext cx="6062724" cy="953925"/>
          </a:xfrm>
        </p:spPr>
        <p:txBody>
          <a:bodyPr>
            <a:normAutofit/>
          </a:bodyPr>
          <a:lstStyle>
            <a:lvl1pPr marL="0" indent="0" algn="r">
              <a:buNone/>
              <a:defRPr sz="2000" i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082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Tec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3E6DAE4E-4A36-F14C-A1D3-0A0453CD04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8116D6-8CAF-48B2-B45D-D3CB38551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6" y="1585356"/>
            <a:ext cx="7295903" cy="62540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D5F1-8D00-4035-A424-647699F8B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6" y="2494151"/>
            <a:ext cx="6202095" cy="746760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19C060-A559-3342-9868-C70650C62DE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8814" y="348820"/>
            <a:ext cx="988391" cy="29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40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TecR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2B96963D-3338-9140-A33D-38987081F3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8116D6-8CAF-48B2-B45D-D3CB38551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6" y="1585356"/>
            <a:ext cx="7295903" cy="62540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D5F1-8D00-4035-A424-647699F8B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6" y="2494151"/>
            <a:ext cx="6202095" cy="746760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921572-6C45-4D4D-9400-74E81950333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8814" y="360001"/>
            <a:ext cx="923334" cy="28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8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TecFl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59488066-91D5-864B-A276-C613F92D94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8116D6-8CAF-48B2-B45D-D3CB38551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6" y="1585356"/>
            <a:ext cx="7295903" cy="62540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D5F1-8D00-4035-A424-647699F8B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6" y="2494151"/>
            <a:ext cx="6202095" cy="746760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D8F15C-5395-6F48-8FBC-E522E583DE7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8814" y="360001"/>
            <a:ext cx="103731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1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7AD889B-78B7-BF4D-8D93-26BA1899DB2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1035" y="1472883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01</a:t>
            </a:r>
            <a:endParaRPr lang="en-D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1CE1B1-AFC7-2D4E-8017-D90DB3E3F2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81124" y="1472882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5B3E819-4235-6D4C-AECF-EA7408B5E7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1124" y="1869440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28365BBB-0E6F-9245-BABB-180CE6809D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1035" y="2664041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02</a:t>
            </a:r>
            <a:endParaRPr lang="en-DE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C6F36F85-E1F6-B544-AD3A-15B95BAA72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81124" y="2664040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9C315AD-AA29-7A47-8F74-A7A9A78EF2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81124" y="3060598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DC37E991-A3B6-1B45-B9F4-884F9BCF0E8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1035" y="3855200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03</a:t>
            </a:r>
            <a:endParaRPr lang="en-DE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4D65F2E-A41F-9646-AB34-D004236829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81124" y="3855199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25E0B70E-D31F-FA49-9D1B-465C32C1F8B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81124" y="4251757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74A1C699-F980-AF4B-B6B9-8C392AFCC52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1035" y="5141119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04</a:t>
            </a:r>
            <a:endParaRPr lang="en-DE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6173A4F-B6E8-E24F-A513-FC94A764263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81124" y="5141118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DA6B35C7-726F-0245-94ED-2ADBF1DAF8E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381124" y="5537676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F0523AA9-D6DF-2247-A8D7-10AF6437A8A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59515" y="1472883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05</a:t>
            </a:r>
            <a:endParaRPr lang="en-DE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5B495F3C-4DBD-CD47-958F-516C0F5C52B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79604" y="1472882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A357B4C5-24C6-CE46-9FAF-9B5A76282D3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979604" y="1869440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7966C225-83F0-F74C-AD0B-4492810CA9F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59513" y="2664041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06</a:t>
            </a:r>
            <a:endParaRPr lang="en-DE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25B4D641-B7EC-BE43-9C86-57A63370880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979602" y="2664040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3DE5C5EC-71F3-2A44-B8E6-0E5B5185514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979602" y="3060598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D43D543E-2013-B840-BA5C-4C1CCCA528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59513" y="3855200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07</a:t>
            </a:r>
            <a:endParaRPr lang="en-DE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E19E1BA-534B-7C4D-95F1-625D1583852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79602" y="3855199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3AFD27CB-0C5F-2340-AF7D-625FAAB6B2B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979602" y="4251757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CB8F86E3-613D-9C44-AA25-77CF8E09194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59513" y="5136312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08</a:t>
            </a:r>
            <a:endParaRPr lang="en-DE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BD59CE96-BD81-7846-A9F4-307D48ED5B0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979602" y="5136311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>
            <a:extLst>
              <a:ext uri="{FF2B5EF4-FFF2-40B4-BE49-F238E27FC236}">
                <a16:creationId xmlns:a16="http://schemas.microsoft.com/office/drawing/2014/main" id="{00F7E825-0B39-734D-AAFE-CB626573F6D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979602" y="5532869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705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DFEF-19B0-4F32-A50A-1483922F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11" y="1128532"/>
            <a:ext cx="11474379" cy="53706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1782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7E94A8-68A1-B048-9793-FF514948AD34}"/>
              </a:ext>
            </a:extLst>
          </p:cNvPr>
          <p:cNvSpPr/>
          <p:nvPr userDrawn="1"/>
        </p:nvSpPr>
        <p:spPr>
          <a:xfrm>
            <a:off x="0" y="0"/>
            <a:ext cx="12192000" cy="6776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5" name="Grafik 7">
            <a:extLst>
              <a:ext uri="{FF2B5EF4-FFF2-40B4-BE49-F238E27FC236}">
                <a16:creationId xmlns:a16="http://schemas.microsoft.com/office/drawing/2014/main" id="{78323D0E-0827-7541-99DA-7179CDB1F6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2400" y="360000"/>
            <a:ext cx="1260000" cy="28811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4DFC33A-0E97-AC43-9DCB-0711125B716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8400" y="6547868"/>
            <a:ext cx="864000" cy="91483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B582DB1E-C1D4-9246-BA0C-60401F468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3270" y="2369543"/>
            <a:ext cx="4132730" cy="1952532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0A1F1688-E944-4C4F-AC6E-538FD381B8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9774" y="453750"/>
            <a:ext cx="3362757" cy="295520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20000" b="1">
                <a:solidFill>
                  <a:schemeClr val="accent1">
                    <a:alpha val="30000"/>
                  </a:schemeClr>
                </a:solidFill>
              </a:defRPr>
            </a:lvl1pPr>
          </a:lstStyle>
          <a:p>
            <a:pPr lvl="0"/>
            <a:r>
              <a:rPr lang="de-DE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64707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Dark (no Numb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7E94A8-68A1-B048-9793-FF514948AD34}"/>
              </a:ext>
            </a:extLst>
          </p:cNvPr>
          <p:cNvSpPr/>
          <p:nvPr userDrawn="1"/>
        </p:nvSpPr>
        <p:spPr>
          <a:xfrm>
            <a:off x="0" y="0"/>
            <a:ext cx="12192000" cy="6776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5" name="Grafik 7">
            <a:extLst>
              <a:ext uri="{FF2B5EF4-FFF2-40B4-BE49-F238E27FC236}">
                <a16:creationId xmlns:a16="http://schemas.microsoft.com/office/drawing/2014/main" id="{78323D0E-0827-7541-99DA-7179CDB1F6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2400" y="360000"/>
            <a:ext cx="1260000" cy="28811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4DFC33A-0E97-AC43-9DCB-0711125B716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8400" y="6547868"/>
            <a:ext cx="864000" cy="91483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B582DB1E-C1D4-9246-BA0C-60401F468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774" y="1435828"/>
            <a:ext cx="4132730" cy="1952532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8093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4.sv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070AA9-E8EC-4621-B803-FA450C202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B1C46-EA04-49F1-A939-67E2175AE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BEEBC13-8AC9-3846-8A85-E0EAE02C7D08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562400" y="360000"/>
            <a:ext cx="1260000" cy="28811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9A2552C-1B0B-1443-9619-515435350AB7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958400" y="6547868"/>
            <a:ext cx="864000" cy="9148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9AC1BDE-1A3C-EE4E-B1A9-EC253EA2A826}"/>
              </a:ext>
            </a:extLst>
          </p:cNvPr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0084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9" r:id="rId6"/>
    <p:sldLayoutId id="2147483650" r:id="rId7"/>
    <p:sldLayoutId id="2147483651" r:id="rId8"/>
    <p:sldLayoutId id="2147483673" r:id="rId9"/>
    <p:sldLayoutId id="2147483670" r:id="rId10"/>
    <p:sldLayoutId id="2147483674" r:id="rId11"/>
    <p:sldLayoutId id="2147483671" r:id="rId12"/>
    <p:sldLayoutId id="2147483675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54" r:id="rId19"/>
    <p:sldLayoutId id="2147483655" r:id="rId20"/>
    <p:sldLayoutId id="2147483672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D4839E-F015-46CF-8612-247133CA44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Iniciación</a:t>
            </a:r>
            <a:r>
              <a:rPr lang="de-DE" dirty="0"/>
              <a:t> </a:t>
            </a:r>
            <a:r>
              <a:rPr lang="de-DE" dirty="0" err="1"/>
              <a:t>prácticas</a:t>
            </a:r>
            <a:r>
              <a:rPr lang="de-DE" dirty="0"/>
              <a:t> </a:t>
            </a:r>
            <a:r>
              <a:rPr lang="de-DE" dirty="0" err="1"/>
              <a:t>externas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601272-CFBE-4644-912F-8FDF507E4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264" y="3055620"/>
            <a:ext cx="6202095" cy="746760"/>
          </a:xfrm>
        </p:spPr>
        <p:txBody>
          <a:bodyPr/>
          <a:lstStyle/>
          <a:p>
            <a:r>
              <a:rPr lang="de-DE" dirty="0"/>
              <a:t>Alejandro Medina García</a:t>
            </a:r>
          </a:p>
        </p:txBody>
      </p:sp>
      <p:pic>
        <p:nvPicPr>
          <p:cNvPr id="1028" name="Picture 4" descr="No es solo el logo - ULL - Noticias">
            <a:extLst>
              <a:ext uri="{FF2B5EF4-FFF2-40B4-BE49-F238E27FC236}">
                <a16:creationId xmlns:a16="http://schemas.microsoft.com/office/drawing/2014/main" id="{1725CBC5-C9A3-46B4-9EB4-4CBD6AF16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086" y="5333605"/>
            <a:ext cx="3723398" cy="2094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18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718E3-62E8-4D37-AEFF-2A611E32F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Primer </a:t>
            </a:r>
            <a:r>
              <a:rPr lang="de-DE" dirty="0" err="1"/>
              <a:t>proyecto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 err="1"/>
              <a:t>Proceso</a:t>
            </a:r>
            <a:r>
              <a:rPr lang="de-DE" dirty="0"/>
              <a:t> de </a:t>
            </a:r>
            <a:r>
              <a:rPr lang="de-DE" dirty="0" err="1"/>
              <a:t>desarrollo</a:t>
            </a:r>
            <a:r>
              <a:rPr lang="de-DE" dirty="0"/>
              <a:t> </a:t>
            </a:r>
            <a:r>
              <a:rPr lang="de-DE" dirty="0" err="1"/>
              <a:t>completo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1FDFB0-D952-4E0F-94FA-D47BF67ED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de-DE" dirty="0"/>
          </a:p>
          <a:p>
            <a:pPr algn="just"/>
            <a:r>
              <a:rPr lang="de-DE" dirty="0"/>
              <a:t>El </a:t>
            </a:r>
            <a:r>
              <a:rPr lang="de-DE" dirty="0" err="1"/>
              <a:t>objetivo</a:t>
            </a:r>
            <a:r>
              <a:rPr lang="de-DE" dirty="0"/>
              <a:t> de </a:t>
            </a:r>
            <a:r>
              <a:rPr lang="de-DE" dirty="0" err="1"/>
              <a:t>este</a:t>
            </a:r>
            <a:r>
              <a:rPr lang="de-DE" dirty="0"/>
              <a:t> </a:t>
            </a:r>
            <a:r>
              <a:rPr lang="de-DE" dirty="0" err="1"/>
              <a:t>ejercicio</a:t>
            </a:r>
            <a:r>
              <a:rPr lang="de-DE" dirty="0"/>
              <a:t> es </a:t>
            </a:r>
            <a:r>
              <a:rPr lang="de-DE" dirty="0" err="1"/>
              <a:t>pasar</a:t>
            </a:r>
            <a:r>
              <a:rPr lang="de-DE" dirty="0"/>
              <a:t> </a:t>
            </a:r>
            <a:r>
              <a:rPr lang="de-DE" dirty="0" err="1"/>
              <a:t>por</a:t>
            </a:r>
            <a:r>
              <a:rPr lang="de-DE" dirty="0"/>
              <a:t> </a:t>
            </a:r>
            <a:r>
              <a:rPr lang="de-DE" dirty="0" err="1"/>
              <a:t>todas</a:t>
            </a:r>
            <a:r>
              <a:rPr lang="de-DE" dirty="0"/>
              <a:t> las </a:t>
            </a:r>
            <a:r>
              <a:rPr lang="de-DE" dirty="0" err="1"/>
              <a:t>fases</a:t>
            </a:r>
            <a:r>
              <a:rPr lang="de-DE" dirty="0"/>
              <a:t> del </a:t>
            </a:r>
            <a:r>
              <a:rPr lang="de-DE" dirty="0" err="1"/>
              <a:t>desarrollo</a:t>
            </a:r>
            <a:r>
              <a:rPr lang="de-DE" dirty="0"/>
              <a:t> de </a:t>
            </a:r>
            <a:r>
              <a:rPr lang="de-DE" dirty="0" err="1"/>
              <a:t>una</a:t>
            </a:r>
            <a:r>
              <a:rPr lang="de-DE" dirty="0"/>
              <a:t> </a:t>
            </a:r>
            <a:r>
              <a:rPr lang="de-DE" dirty="0" err="1"/>
              <a:t>aplicación</a:t>
            </a:r>
            <a:r>
              <a:rPr lang="de-DE" dirty="0"/>
              <a:t> web </a:t>
            </a:r>
            <a:r>
              <a:rPr lang="de-DE" dirty="0" err="1"/>
              <a:t>para</a:t>
            </a:r>
            <a:r>
              <a:rPr lang="de-DE" dirty="0"/>
              <a:t> </a:t>
            </a:r>
            <a:r>
              <a:rPr lang="de-DE" dirty="0" err="1"/>
              <a:t>familiarizarse</a:t>
            </a:r>
            <a:r>
              <a:rPr lang="de-DE" dirty="0"/>
              <a:t> </a:t>
            </a:r>
            <a:r>
              <a:rPr lang="de-DE" dirty="0" err="1"/>
              <a:t>con</a:t>
            </a:r>
            <a:r>
              <a:rPr lang="de-DE" dirty="0"/>
              <a:t> </a:t>
            </a:r>
            <a:r>
              <a:rPr lang="de-DE" dirty="0" err="1"/>
              <a:t>todas</a:t>
            </a:r>
            <a:r>
              <a:rPr lang="de-DE" dirty="0"/>
              <a:t> las </a:t>
            </a:r>
            <a:r>
              <a:rPr lang="de-DE" dirty="0" err="1"/>
              <a:t>tecnologías</a:t>
            </a:r>
            <a:r>
              <a:rPr lang="de-DE" dirty="0"/>
              <a:t> </a:t>
            </a:r>
            <a:r>
              <a:rPr lang="de-DE" dirty="0" err="1"/>
              <a:t>que</a:t>
            </a:r>
            <a:r>
              <a:rPr lang="de-DE" dirty="0"/>
              <a:t> se </a:t>
            </a:r>
            <a:r>
              <a:rPr lang="de-DE" dirty="0" err="1"/>
              <a:t>encuentran</a:t>
            </a:r>
            <a:r>
              <a:rPr lang="de-DE" dirty="0"/>
              <a:t> en </a:t>
            </a:r>
            <a:r>
              <a:rPr lang="de-DE" dirty="0" err="1"/>
              <a:t>este</a:t>
            </a:r>
            <a:r>
              <a:rPr lang="de-DE" dirty="0"/>
              <a:t> </a:t>
            </a:r>
            <a:r>
              <a:rPr lang="de-DE" dirty="0" err="1"/>
              <a:t>dentro</a:t>
            </a:r>
            <a:r>
              <a:rPr lang="de-DE" dirty="0"/>
              <a:t> de </a:t>
            </a:r>
            <a:r>
              <a:rPr lang="de-DE" dirty="0" err="1"/>
              <a:t>una</a:t>
            </a:r>
            <a:r>
              <a:rPr lang="de-DE" dirty="0"/>
              <a:t> </a:t>
            </a:r>
            <a:r>
              <a:rPr lang="de-DE" dirty="0" err="1"/>
              <a:t>empresa</a:t>
            </a:r>
            <a:r>
              <a:rPr lang="de-DE" dirty="0"/>
              <a:t>.</a:t>
            </a:r>
          </a:p>
          <a:p>
            <a:pPr algn="just"/>
            <a:r>
              <a:rPr lang="de-DE" dirty="0"/>
              <a:t>La </a:t>
            </a:r>
            <a:r>
              <a:rPr lang="de-DE" dirty="0" err="1"/>
              <a:t>temática</a:t>
            </a:r>
            <a:r>
              <a:rPr lang="de-DE" dirty="0"/>
              <a:t> de la </a:t>
            </a:r>
            <a:r>
              <a:rPr lang="de-DE" dirty="0" err="1"/>
              <a:t>aplicación</a:t>
            </a:r>
            <a:r>
              <a:rPr lang="de-DE" dirty="0"/>
              <a:t> a </a:t>
            </a:r>
            <a:r>
              <a:rPr lang="de-DE" dirty="0" err="1"/>
              <a:t>realizar</a:t>
            </a:r>
            <a:r>
              <a:rPr lang="de-DE" dirty="0"/>
              <a:t> </a:t>
            </a:r>
            <a:r>
              <a:rPr lang="de-DE" dirty="0" err="1"/>
              <a:t>será</a:t>
            </a:r>
            <a:r>
              <a:rPr lang="de-DE" dirty="0"/>
              <a:t> </a:t>
            </a:r>
            <a:r>
              <a:rPr lang="de-DE" dirty="0" err="1"/>
              <a:t>una</a:t>
            </a:r>
            <a:r>
              <a:rPr lang="de-DE" dirty="0"/>
              <a:t> </a:t>
            </a:r>
            <a:r>
              <a:rPr lang="de-DE" dirty="0" err="1"/>
              <a:t>página</a:t>
            </a:r>
            <a:r>
              <a:rPr lang="de-DE" dirty="0"/>
              <a:t> </a:t>
            </a:r>
            <a:r>
              <a:rPr lang="de-DE" dirty="0" err="1"/>
              <a:t>con</a:t>
            </a:r>
            <a:r>
              <a:rPr lang="de-DE" dirty="0"/>
              <a:t> </a:t>
            </a:r>
            <a:r>
              <a:rPr lang="de-DE" dirty="0" err="1"/>
              <a:t>autentificación</a:t>
            </a:r>
            <a:r>
              <a:rPr lang="de-DE" dirty="0"/>
              <a:t> </a:t>
            </a:r>
            <a:r>
              <a:rPr lang="de-DE" dirty="0" err="1"/>
              <a:t>que</a:t>
            </a:r>
            <a:r>
              <a:rPr lang="de-DE" dirty="0"/>
              <a:t> </a:t>
            </a:r>
            <a:r>
              <a:rPr lang="de-DE" dirty="0" err="1"/>
              <a:t>consulte</a:t>
            </a:r>
            <a:r>
              <a:rPr lang="de-DE" dirty="0"/>
              <a:t> </a:t>
            </a:r>
            <a:r>
              <a:rPr lang="de-DE" dirty="0" err="1"/>
              <a:t>una</a:t>
            </a:r>
            <a:r>
              <a:rPr lang="de-DE" dirty="0"/>
              <a:t> </a:t>
            </a:r>
            <a:r>
              <a:rPr lang="de-DE" dirty="0" err="1"/>
              <a:t>base</a:t>
            </a:r>
            <a:r>
              <a:rPr lang="de-DE" dirty="0"/>
              <a:t> de </a:t>
            </a:r>
            <a:r>
              <a:rPr lang="de-DE" dirty="0" err="1"/>
              <a:t>datos</a:t>
            </a:r>
            <a:r>
              <a:rPr lang="de-DE" dirty="0"/>
              <a:t> </a:t>
            </a:r>
            <a:r>
              <a:rPr lang="de-DE" dirty="0" err="1"/>
              <a:t>sobre</a:t>
            </a:r>
            <a:r>
              <a:rPr lang="de-DE" dirty="0"/>
              <a:t> </a:t>
            </a:r>
            <a:r>
              <a:rPr lang="de-DE" dirty="0" err="1"/>
              <a:t>vehiculos</a:t>
            </a:r>
            <a:r>
              <a:rPr lang="de-DE" dirty="0"/>
              <a:t> de </a:t>
            </a:r>
            <a:r>
              <a:rPr lang="de-DE" dirty="0" err="1"/>
              <a:t>usuarios</a:t>
            </a:r>
            <a:r>
              <a:rPr lang="de-DE" dirty="0"/>
              <a:t> </a:t>
            </a:r>
            <a:r>
              <a:rPr lang="de-DE" dirty="0" err="1"/>
              <a:t>registrados</a:t>
            </a:r>
            <a:r>
              <a:rPr lang="de-DE" dirty="0"/>
              <a:t>. </a:t>
            </a:r>
          </a:p>
          <a:p>
            <a:pPr algn="just"/>
            <a:r>
              <a:rPr lang="de-DE" dirty="0"/>
              <a:t>Se </a:t>
            </a:r>
            <a:r>
              <a:rPr lang="de-DE" dirty="0" err="1"/>
              <a:t>tendrá</a:t>
            </a:r>
            <a:r>
              <a:rPr lang="de-DE" dirty="0"/>
              <a:t> en </a:t>
            </a:r>
            <a:r>
              <a:rPr lang="de-DE" dirty="0" err="1"/>
              <a:t>cuenta</a:t>
            </a:r>
            <a:r>
              <a:rPr lang="de-DE" dirty="0"/>
              <a:t> dos </a:t>
            </a:r>
            <a:r>
              <a:rPr lang="de-DE" dirty="0" err="1"/>
              <a:t>vistas</a:t>
            </a:r>
            <a:r>
              <a:rPr lang="de-DE" dirty="0"/>
              <a:t>: </a:t>
            </a:r>
          </a:p>
          <a:p>
            <a:pPr lvl="1" algn="just"/>
            <a:r>
              <a:rPr lang="de-DE" dirty="0" err="1"/>
              <a:t>Usuario</a:t>
            </a:r>
            <a:r>
              <a:rPr lang="de-DE" dirty="0"/>
              <a:t> </a:t>
            </a:r>
            <a:r>
              <a:rPr lang="de-DE" dirty="0" err="1"/>
              <a:t>común</a:t>
            </a:r>
            <a:r>
              <a:rPr lang="de-DE" dirty="0"/>
              <a:t>.</a:t>
            </a:r>
          </a:p>
          <a:p>
            <a:pPr lvl="1" algn="just"/>
            <a:r>
              <a:rPr lang="de-DE" dirty="0" err="1"/>
              <a:t>Usuario</a:t>
            </a:r>
            <a:r>
              <a:rPr lang="de-DE" dirty="0"/>
              <a:t> </a:t>
            </a:r>
            <a:r>
              <a:rPr lang="de-DE" dirty="0" err="1"/>
              <a:t>administrador</a:t>
            </a:r>
            <a:r>
              <a:rPr lang="de-DE" dirty="0"/>
              <a:t>.</a:t>
            </a:r>
          </a:p>
        </p:txBody>
      </p:sp>
      <p:pic>
        <p:nvPicPr>
          <p:cNvPr id="5" name="Picture 4" descr="No es solo el logo - ULL - Noticias">
            <a:extLst>
              <a:ext uri="{FF2B5EF4-FFF2-40B4-BE49-F238E27FC236}">
                <a16:creationId xmlns:a16="http://schemas.microsoft.com/office/drawing/2014/main" id="{4C1868E8-4087-4178-BE19-E7507A709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570" y="0"/>
            <a:ext cx="1973424" cy="1110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87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5C8B60-4D78-7840-9EDC-6065584C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Contenidos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1AD793-9133-DC43-AAFB-E455D19211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01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C8F7D5-C2F4-4F4A-BA4C-B1D9D3101C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.Net</a:t>
            </a:r>
            <a:r>
              <a:rPr lang="en-GB" dirty="0"/>
              <a:t> API </a:t>
            </a:r>
            <a:r>
              <a:rPr lang="en-GB" dirty="0" err="1"/>
              <a:t>inicializada</a:t>
            </a:r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F0B4994-E591-2D4C-8FF0-E385E842C9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ABACCBB-64F8-6F41-A4B1-298FB6C791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02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0542DD3-AA3E-4D4A-AAF7-C3909DF1DD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err="1"/>
              <a:t>Documentación</a:t>
            </a:r>
            <a:r>
              <a:rPr lang="en-GB" dirty="0"/>
              <a:t> de Swagger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61743BB-91B4-7942-92FE-FAFB6B961B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CF807BA-B03F-9A4D-9813-3EC55704AF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03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2A467A7-AE4A-6F4B-8231-4F109437C9E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 err="1"/>
              <a:t>Autentificación</a:t>
            </a:r>
            <a:r>
              <a:rPr lang="en-GB" dirty="0"/>
              <a:t> base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1BB600B-AB3E-8F4C-9058-742AFF10DC3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CF710306-67F1-6E40-88E4-AEC2F54187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04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2A8895F-D2CA-9842-8AA9-F0C5543438B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dirty="0" err="1"/>
              <a:t>Peticiones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Postman y Swagger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3A91CB79-B834-D141-B50E-0CFE2E1EA3E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8C13639C-4B91-8441-85CA-6D6EABEC8B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05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1EAE3097-F910-B540-946F-9001EF988E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GB" dirty="0"/>
              <a:t>SQL Server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072E4049-2722-5F41-8558-BD6A00C7A49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9BDB0EA6-57D5-6544-A108-6EE3696AF8E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06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3A59FDCD-ADEF-9D4B-A050-FAC45E3037D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GB" dirty="0" err="1"/>
              <a:t>Dockerización</a:t>
            </a:r>
            <a:endParaRPr lang="en-GB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6454EFEE-E43A-7D48-AA31-7B9F561FE3D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08678FF5-588D-4C4B-8DE4-917DFE20448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07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65FCAB75-3997-7345-A782-E50A53C2CB9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GB" dirty="0"/>
              <a:t>Front de </a:t>
            </a:r>
            <a:r>
              <a:rPr lang="en-GB" dirty="0" err="1"/>
              <a:t>Ángular</a:t>
            </a:r>
            <a:r>
              <a:rPr lang="en-GB" dirty="0"/>
              <a:t> </a:t>
            </a:r>
            <a:r>
              <a:rPr lang="en-GB" dirty="0" err="1"/>
              <a:t>dockerizado</a:t>
            </a:r>
            <a:endParaRPr lang="en-GB" dirty="0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F67E914D-5FC1-E542-BEE2-10D6E40D120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22F1B113-B102-9F4A-9EF5-E81A23850C8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rmAutofit fontScale="92500" lnSpcReduction="20000"/>
          </a:bodyPr>
          <a:lstStyle/>
          <a:p>
            <a:endParaRPr lang="en-GB"/>
          </a:p>
        </p:txBody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342BAAD5-FC5C-8246-B661-9E9C17F8593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6" name="Textplatzhalter 25">
            <a:extLst>
              <a:ext uri="{FF2B5EF4-FFF2-40B4-BE49-F238E27FC236}">
                <a16:creationId xmlns:a16="http://schemas.microsoft.com/office/drawing/2014/main" id="{E307D6A1-CC3C-A748-A22B-EC0B8EBC042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7" name="Picture 4" descr="No es solo el logo - ULL - Noticias">
            <a:extLst>
              <a:ext uri="{FF2B5EF4-FFF2-40B4-BE49-F238E27FC236}">
                <a16:creationId xmlns:a16="http://schemas.microsoft.com/office/drawing/2014/main" id="{524674E9-2F4A-453B-B70F-A7E948CC4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570" y="0"/>
            <a:ext cx="1973424" cy="1110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704012"/>
      </p:ext>
    </p:extLst>
  </p:cSld>
  <p:clrMapOvr>
    <a:masterClrMapping/>
  </p:clrMapOvr>
</p:sld>
</file>

<file path=ppt/theme/theme1.xml><?xml version="1.0" encoding="utf-8"?>
<a:theme xmlns:a="http://schemas.openxmlformats.org/drawingml/2006/main" name="TecAlliance">
  <a:themeElements>
    <a:clrScheme name="TecAlliance">
      <a:dk1>
        <a:srgbClr val="2B2C3A"/>
      </a:dk1>
      <a:lt1>
        <a:sysClr val="window" lastClr="FFFFFF"/>
      </a:lt1>
      <a:dk2>
        <a:srgbClr val="4C4B63"/>
      </a:dk2>
      <a:lt2>
        <a:srgbClr val="FAFAFA"/>
      </a:lt2>
      <a:accent1>
        <a:srgbClr val="FF562B"/>
      </a:accent1>
      <a:accent2>
        <a:srgbClr val="4C4B63"/>
      </a:accent2>
      <a:accent3>
        <a:srgbClr val="004FFF"/>
      </a:accent3>
      <a:accent4>
        <a:srgbClr val="FF0901"/>
      </a:accent4>
      <a:accent5>
        <a:srgbClr val="3EDC84"/>
      </a:accent5>
      <a:accent6>
        <a:srgbClr val="FF2ECC"/>
      </a:accent6>
      <a:hlink>
        <a:srgbClr val="FF562B"/>
      </a:hlink>
      <a:folHlink>
        <a:srgbClr val="4C4B63"/>
      </a:folHlink>
    </a:clrScheme>
    <a:fontScheme name="Custom 1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F82E7E4B-6185-EF44-B18F-52C08DBD99F1}" vid="{2ED83121-8CE5-DC40-9851-EA179FB5BB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dedcb10-c833-433a-ac85-a71007a78acc">
      <Value>4</Value>
      <Value>10</Value>
      <Value>2</Value>
      <Value>3</Value>
    </TaxCatchAll>
    <Abstract xmlns="51e2b858-bf58-46a2-91b2-3dafa82a619b" xsi:nil="true"/>
    <neda87fc916d4e679a7e41b9a8103b08 xmlns="51e2b858-bf58-46a2-91b2-3dafa82a619b">
      <Terms xmlns="http://schemas.microsoft.com/office/infopath/2007/PartnerControls">
        <TermInfo xmlns="http://schemas.microsoft.com/office/infopath/2007/PartnerControls">
          <TermName xmlns="http://schemas.microsoft.com/office/infopath/2007/PartnerControls">C - valid</TermName>
          <TermId xmlns="http://schemas.microsoft.com/office/infopath/2007/PartnerControls">0c95109a-f409-44c4-ba27-12fbc6f76f24</TermId>
        </TermInfo>
      </Terms>
    </neda87fc916d4e679a7e41b9a8103b08>
    <j1058322525a448cbab87226107f51c4 xmlns="51e2b858-bf58-46a2-91b2-3dafa82a619b">
      <Terms xmlns="http://schemas.microsoft.com/office/infopath/2007/PartnerControls">
        <TermInfo xmlns="http://schemas.microsoft.com/office/infopath/2007/PartnerControls">
          <TermName xmlns="http://schemas.microsoft.com/office/infopath/2007/PartnerControls">Documentation</TermName>
          <TermId xmlns="http://schemas.microsoft.com/office/infopath/2007/PartnerControls">4374477c-d144-4e1f-bf15-77ba8dc2d6ee</TermId>
        </TermInfo>
      </Terms>
    </j1058322525a448cbab87226107f51c4>
    <fad0ae6618ec41d8bed90675241c3993 xmlns="51e2b858-bf58-46a2-91b2-3dafa82a619b">
      <Terms xmlns="http://schemas.microsoft.com/office/infopath/2007/PartnerControls">
        <TermInfo xmlns="http://schemas.microsoft.com/office/infopath/2007/PartnerControls">
          <TermName xmlns="http://schemas.microsoft.com/office/infopath/2007/PartnerControls">A - internal</TermName>
          <TermId xmlns="http://schemas.microsoft.com/office/infopath/2007/PartnerControls">b9f71f92-fb46-4487-9019-025349c14948</TermId>
        </TermInfo>
      </Terms>
    </fad0ae6618ec41d8bed90675241c3993>
    <ba46f578df2f4cc59a79294d268b0c87 xmlns="51e2b858-bf58-46a2-91b2-3dafa82a619b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 solution</TermName>
          <TermId xmlns="http://schemas.microsoft.com/office/infopath/2007/PartnerControls">227ba552-7fd7-40d5-abf3-76f160b7a704</TermId>
        </TermInfo>
      </Terms>
    </ba46f578df2f4cc59a79294d268b0c87>
    <_dlc_DocId xmlns="6dedcb10-c833-433a-ac85-a71007a78acc">KJNT26DDK5R3-2073477213-2081</_dlc_DocId>
    <_dlc_DocIdUrl xmlns="6dedcb10-c833-433a-ac85-a71007a78acc">
      <Url>https://tecalliance.sharepoint.com/sites/TA_Templates/_layouts/15/DocIdRedir.aspx?ID=KJNT26DDK5R3-2073477213-2081</Url>
      <Description>KJNT26DDK5R3-2073477213-2081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D2CB7645A6664EBA7D2C1B319298D9" ma:contentTypeVersion="20" ma:contentTypeDescription="Create a new document." ma:contentTypeScope="" ma:versionID="1b89333854ece0126e4211b82251641e">
  <xsd:schema xmlns:xsd="http://www.w3.org/2001/XMLSchema" xmlns:xs="http://www.w3.org/2001/XMLSchema" xmlns:p="http://schemas.microsoft.com/office/2006/metadata/properties" xmlns:ns2="6dedcb10-c833-433a-ac85-a71007a78acc" xmlns:ns3="51e2b858-bf58-46a2-91b2-3dafa82a619b" targetNamespace="http://schemas.microsoft.com/office/2006/metadata/properties" ma:root="true" ma:fieldsID="ff5f21df02492c208f9b75ad1252c953" ns2:_="" ns3:_="">
    <xsd:import namespace="6dedcb10-c833-433a-ac85-a71007a78acc"/>
    <xsd:import namespace="51e2b858-bf58-46a2-91b2-3dafa82a619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Abstract" minOccurs="0"/>
                <xsd:element ref="ns3:j1058322525a448cbab87226107f51c4" minOccurs="0"/>
                <xsd:element ref="ns2:TaxCatchAll" minOccurs="0"/>
                <xsd:element ref="ns3:fad0ae6618ec41d8bed90675241c3993" minOccurs="0"/>
                <xsd:element ref="ns3:neda87fc916d4e679a7e41b9a8103b08" minOccurs="0"/>
                <xsd:element ref="ns3:ba46f578df2f4cc59a79294d268b0c87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2:SharedWithUsers" minOccurs="0"/>
                <xsd:element ref="ns2:SharedWithDetail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edcb10-c833-433a-ac85-a71007a78acc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  <xsd:element name="TaxCatchAll" ma:index="14" nillable="true" ma:displayName="Taxonomy Catch All Column" ma:hidden="true" ma:list="{9eb1f069-39e3-49ae-8b0a-372cfcc97070}" ma:internalName="TaxCatchAll" ma:showField="CatchAllData" ma:web="6dedcb10-c833-433a-ac85-a71007a78a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e2b858-bf58-46a2-91b2-3dafa82a619b" elementFormDefault="qualified">
    <xsd:import namespace="http://schemas.microsoft.com/office/2006/documentManagement/types"/>
    <xsd:import namespace="http://schemas.microsoft.com/office/infopath/2007/PartnerControls"/>
    <xsd:element name="Abstract" ma:index="11" nillable="true" ma:displayName="Abstract" ma:internalName="Abstract">
      <xsd:simpleType>
        <xsd:restriction base="dms:Note">
          <xsd:maxLength value="255"/>
        </xsd:restriction>
      </xsd:simpleType>
    </xsd:element>
    <xsd:element name="j1058322525a448cbab87226107f51c4" ma:index="13" nillable="true" ma:taxonomy="true" ma:internalName="j1058322525a448cbab87226107f51c4" ma:taxonomyFieldName="Document_x0020_type" ma:displayName="Document type" ma:default="1;#Template|cce4dda5-d694-42ad-9590-4cfc30e93770" ma:fieldId="{31058322-525a-448c-bab8-7226107f51c4}" ma:sspId="2dc30a33-5dcf-488f-a1b8-78671c145fcf" ma:termSetId="7816a103-44ad-4791-81d5-158aec3d8f7a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fad0ae6618ec41d8bed90675241c3993" ma:index="16" nillable="true" ma:taxonomy="true" ma:internalName="fad0ae6618ec41d8bed90675241c3993" ma:taxonomyFieldName="Classification" ma:displayName="Classification" ma:default="2;#A - internal|b9f71f92-fb46-4487-9019-025349c14948" ma:fieldId="{fad0ae66-18ec-41d8-bed9-0675241c3993}" ma:sspId="2dc30a33-5dcf-488f-a1b8-78671c145fcf" ma:termSetId="20d19936-4a4e-415d-beec-0107297534d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neda87fc916d4e679a7e41b9a8103b08" ma:index="18" nillable="true" ma:taxonomy="true" ma:internalName="neda87fc916d4e679a7e41b9a8103b08" ma:taxonomyFieldName="Document_x0020_status" ma:displayName="Document status" ma:default="3;#C - valid|0c95109a-f409-44c4-ba27-12fbc6f76f24" ma:fieldId="{7eda87fc-916d-4e67-9a7e-41b9a8103b08}" ma:sspId="2dc30a33-5dcf-488f-a1b8-78671c145fcf" ma:termSetId="610606b5-fc62-4ee9-8706-0ec57820b48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a46f578df2f4cc59a79294d268b0c87" ma:index="20" nillable="true" ma:taxonomy="true" ma:internalName="ba46f578df2f4cc59a79294d268b0c87" ma:taxonomyFieldName="TA_x0020_Solution" ma:displayName="TA Solution" ma:default="4;#No solution|227ba552-7fd7-40d5-abf3-76f160b7a704" ma:fieldId="{ba46f578-df2f-4cc5-9a79-294d268b0c87}" ma:sspId="2dc30a33-5dcf-488f-a1b8-78671c145fcf" ma:termSetId="159a0dcb-e3d3-4a38-bf03-c2ce91883fa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ServiceMetadata" ma:index="2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23" nillable="true" ma:displayName="Tags" ma:internalName="MediaServiceAutoTags" ma:readOnly="true">
      <xsd:simpleType>
        <xsd:restriction base="dms:Text"/>
      </xsd:simpleType>
    </xsd:element>
    <xsd:element name="MediaServiceOCR" ma:index="2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3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49718B-A5E5-46E7-AFC7-B9ECBEAA9285}">
  <ds:schemaRefs>
    <ds:schemaRef ds:uri="http://schemas.microsoft.com/office/2006/metadata/properties"/>
    <ds:schemaRef ds:uri="395926fc-aba2-4e43-93d3-293d49ac187c"/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8abda921-aac1-49ce-9133-db7eff363c36"/>
    <ds:schemaRef ds:uri="6dedcb10-c833-433a-ac85-a71007a78acc"/>
    <ds:schemaRef ds:uri="51e2b858-bf58-46a2-91b2-3dafa82a619b"/>
  </ds:schemaRefs>
</ds:datastoreItem>
</file>

<file path=customXml/itemProps2.xml><?xml version="1.0" encoding="utf-8"?>
<ds:datastoreItem xmlns:ds="http://schemas.openxmlformats.org/officeDocument/2006/customXml" ds:itemID="{DB98A7B3-6CBB-482F-883D-79C2A86A89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edcb10-c833-433a-ac85-a71007a78acc"/>
    <ds:schemaRef ds:uri="51e2b858-bf58-46a2-91b2-3dafa82a61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2D3F007-E527-40F2-825C-916613B331EC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FA16A6F6-BA94-4BC1-82EC-740C029F7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TecAlliance PowerPoint Master (1) (1)</Template>
  <TotalTime>0</TotalTime>
  <Words>113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Roboto</vt:lpstr>
      <vt:lpstr>Wingdings</vt:lpstr>
      <vt:lpstr>TecAlliance</vt:lpstr>
      <vt:lpstr>Iniciación prácticas externas</vt:lpstr>
      <vt:lpstr>Primer proyecto:  Proceso de desarrollo completo</vt:lpstr>
      <vt:lpstr>Contenidos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Iniciación prácticas externas</dc:title>
  <dc:creator>Medina, Alejandro</dc:creator>
  <cp:lastModifiedBy>Medina, Alejandro</cp:lastModifiedBy>
  <cp:revision>2</cp:revision>
  <dcterms:created xsi:type="dcterms:W3CDTF">2022-03-28T08:21:50Z</dcterms:created>
  <dcterms:modified xsi:type="dcterms:W3CDTF">2022-03-28T11:16:41Z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status">
    <vt:lpwstr>3;#C - valid|0c95109a-f409-44c4-ba27-12fbc6f76f24</vt:lpwstr>
  </property>
  <property fmtid="{D5CDD505-2E9C-101B-9397-08002B2CF9AE}" pid="3" name="ContentTypeId">
    <vt:lpwstr>0x010100CCD2CB7645A6664EBA7D2C1B319298D9</vt:lpwstr>
  </property>
  <property fmtid="{D5CDD505-2E9C-101B-9397-08002B2CF9AE}" pid="4" name="Classification">
    <vt:lpwstr>2;#A - internal|b9f71f92-fb46-4487-9019-025349c14948</vt:lpwstr>
  </property>
  <property fmtid="{D5CDD505-2E9C-101B-9397-08002B2CF9AE}" pid="5" name="Document type">
    <vt:lpwstr>10;#Documentation|4374477c-d144-4e1f-bf15-77ba8dc2d6ee</vt:lpwstr>
  </property>
  <property fmtid="{D5CDD505-2E9C-101B-9397-08002B2CF9AE}" pid="6" name="TA Solution">
    <vt:lpwstr>4;#No solution|227ba552-7fd7-40d5-abf3-76f160b7a704</vt:lpwstr>
  </property>
  <property fmtid="{D5CDD505-2E9C-101B-9397-08002B2CF9AE}" pid="7" name="_dlc_DocIdItemGuid">
    <vt:lpwstr>f75266bf-7f52-44c3-9003-48c73968e0e0</vt:lpwstr>
  </property>
</Properties>
</file>