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19"/>
  </p:handoutMasterIdLst>
  <p:sldIdLst>
    <p:sldId id="256" r:id="rId6"/>
    <p:sldId id="261" r:id="rId7"/>
    <p:sldId id="274" r:id="rId8"/>
    <p:sldId id="278" r:id="rId9"/>
    <p:sldId id="279" r:id="rId10"/>
    <p:sldId id="280" r:id="rId11"/>
    <p:sldId id="281" r:id="rId12"/>
    <p:sldId id="285" r:id="rId13"/>
    <p:sldId id="282" r:id="rId14"/>
    <p:sldId id="283" r:id="rId15"/>
    <p:sldId id="286" r:id="rId16"/>
    <p:sldId id="284"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p:restoredTop sz="96327"/>
  </p:normalViewPr>
  <p:slideViewPr>
    <p:cSldViewPr snapToGrid="0" snapToObjects="1" showGuides="1">
      <p:cViewPr>
        <p:scale>
          <a:sx n="125" d="100"/>
          <a:sy n="125" d="100"/>
        </p:scale>
        <p:origin x="2032" y="944"/>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EE3F07-9040-0644-883A-7080C766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4" name="Footer Placeholder 3">
            <a:extLst>
              <a:ext uri="{FF2B5EF4-FFF2-40B4-BE49-F238E27FC236}">
                <a16:creationId xmlns:a16="http://schemas.microsoft.com/office/drawing/2014/main" id="{D0566B57-1E5F-0547-9BBB-07E09CA30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C837A159-55E9-1349-A815-3A55664F43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8408C4-2C7F-214C-83E2-CEB72601B4F7}" type="slidenum">
              <a:rPr lang="en-DE" smtClean="0"/>
              <a:t>‹Nº›</a:t>
            </a:fld>
            <a:endParaRPr lang="en-DE"/>
          </a:p>
        </p:txBody>
      </p:sp>
    </p:spTree>
    <p:extLst>
      <p:ext uri="{BB962C8B-B14F-4D97-AF65-F5344CB8AC3E}">
        <p14:creationId xmlns:p14="http://schemas.microsoft.com/office/powerpoint/2010/main" val="2293794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TA">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A173E3F-5115-5745-A01C-6BDB633FCF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fik 7">
            <a:extLst>
              <a:ext uri="{FF2B5EF4-FFF2-40B4-BE49-F238E27FC236}">
                <a16:creationId xmlns:a16="http://schemas.microsoft.com/office/drawing/2014/main" id="{D70ABA44-413C-A346-AE06-8798144C02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14" y="360001"/>
            <a:ext cx="1259519" cy="288000"/>
          </a:xfrm>
          <a:prstGeom prst="rect">
            <a:avLst/>
          </a:prstGeom>
        </p:spPr>
      </p:pic>
    </p:spTree>
    <p:extLst>
      <p:ext uri="{BB962C8B-B14F-4D97-AF65-F5344CB8AC3E}">
        <p14:creationId xmlns:p14="http://schemas.microsoft.com/office/powerpoint/2010/main" val="272311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404905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Light (no Number)">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Tree>
    <p:extLst>
      <p:ext uri="{BB962C8B-B14F-4D97-AF65-F5344CB8AC3E}">
        <p14:creationId xmlns:p14="http://schemas.microsoft.com/office/powerpoint/2010/main" val="21780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ortla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bg1">
                    <a:alpha val="30000"/>
                  </a:schemeClr>
                </a:solidFill>
              </a:defRPr>
            </a:lvl1pPr>
          </a:lstStyle>
          <a:p>
            <a:pPr lvl="0"/>
            <a:r>
              <a:rPr lang="de-DE" dirty="0"/>
              <a:t>01</a:t>
            </a:r>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9396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ortland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7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3CD7B698-CAA8-F342-AE3F-9CC44B7DDCD8}"/>
              </a:ext>
            </a:extLst>
          </p:cNvPr>
          <p:cNvSpPr>
            <a:spLocks noGrp="1"/>
          </p:cNvSpPr>
          <p:nvPr>
            <p:ph idx="10"/>
          </p:nvPr>
        </p:nvSpPr>
        <p:spPr>
          <a:xfrm>
            <a:off x="6275407"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017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mp; Picture Ha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6275388" y="1128713"/>
            <a:ext cx="5916612" cy="5301025"/>
          </a:xfrm>
        </p:spPr>
        <p:txBody>
          <a:bodyPr/>
          <a:lstStyle/>
          <a:p>
            <a:r>
              <a:rPr lang="en-US"/>
              <a:t>Click icon to add picture</a:t>
            </a:r>
            <a:endParaRPr lang="en-DE"/>
          </a:p>
        </p:txBody>
      </p:sp>
    </p:spTree>
    <p:extLst>
      <p:ext uri="{BB962C8B-B14F-4D97-AF65-F5344CB8AC3E}">
        <p14:creationId xmlns:p14="http://schemas.microsoft.com/office/powerpoint/2010/main" val="1001944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ontent &amp; Picture Thi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739623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8113852" y="1128713"/>
            <a:ext cx="4078148" cy="5301025"/>
          </a:xfrm>
        </p:spPr>
        <p:txBody>
          <a:bodyPr/>
          <a:lstStyle/>
          <a:p>
            <a:r>
              <a:rPr lang="en-US"/>
              <a:t>Click icon to add picture</a:t>
            </a:r>
            <a:endParaRPr lang="en-DE"/>
          </a:p>
        </p:txBody>
      </p:sp>
    </p:spTree>
    <p:extLst>
      <p:ext uri="{BB962C8B-B14F-4D97-AF65-F5344CB8AC3E}">
        <p14:creationId xmlns:p14="http://schemas.microsoft.com/office/powerpoint/2010/main" val="56181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Content &amp; Picture Quar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8414804"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9132425" y="1128713"/>
            <a:ext cx="3059575" cy="5301025"/>
          </a:xfrm>
        </p:spPr>
        <p:txBody>
          <a:bodyPr/>
          <a:lstStyle/>
          <a:p>
            <a:r>
              <a:rPr lang="en-US"/>
              <a:t>Click icon to add picture</a:t>
            </a:r>
            <a:endParaRPr lang="en-DE"/>
          </a:p>
        </p:txBody>
      </p:sp>
    </p:spTree>
    <p:extLst>
      <p:ext uri="{BB962C8B-B14F-4D97-AF65-F5344CB8AC3E}">
        <p14:creationId xmlns:p14="http://schemas.microsoft.com/office/powerpoint/2010/main" val="227233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8" name="Media Placeholder 7">
            <a:extLst>
              <a:ext uri="{FF2B5EF4-FFF2-40B4-BE49-F238E27FC236}">
                <a16:creationId xmlns:a16="http://schemas.microsoft.com/office/drawing/2014/main" id="{22B0B730-52B2-9443-B2DA-6503A7C965D9}"/>
              </a:ext>
            </a:extLst>
          </p:cNvPr>
          <p:cNvSpPr>
            <a:spLocks noGrp="1"/>
          </p:cNvSpPr>
          <p:nvPr>
            <p:ph type="media" sz="quarter" idx="10"/>
          </p:nvPr>
        </p:nvSpPr>
        <p:spPr>
          <a:xfrm>
            <a:off x="358811" y="1128713"/>
            <a:ext cx="11474414" cy="5370512"/>
          </a:xfrm>
        </p:spPr>
        <p:txBody>
          <a:bodyPr/>
          <a:lstStyle/>
          <a:p>
            <a:r>
              <a:rPr lang="en-US"/>
              <a:t>Click icon to add media</a:t>
            </a:r>
            <a:endParaRPr lang="en-DE"/>
          </a:p>
        </p:txBody>
      </p:sp>
    </p:spTree>
    <p:extLst>
      <p:ext uri="{BB962C8B-B14F-4D97-AF65-F5344CB8AC3E}">
        <p14:creationId xmlns:p14="http://schemas.microsoft.com/office/powerpoint/2010/main" val="330185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EC9E-8FBA-4BFF-BA1E-9E04C5FFA5A8}"/>
              </a:ext>
            </a:extLst>
          </p:cNvPr>
          <p:cNvSpPr>
            <a:spLocks noGrp="1"/>
          </p:cNvSpPr>
          <p:nvPr>
            <p:ph type="title"/>
          </p:nvPr>
        </p:nvSpPr>
        <p:spPr>
          <a:xfrm>
            <a:off x="358816" y="284107"/>
            <a:ext cx="9847160" cy="491398"/>
          </a:xfrm>
        </p:spPr>
        <p:txBody>
          <a:bodyPr/>
          <a:lstStyle/>
          <a:p>
            <a:r>
              <a:rPr lang="en-US"/>
              <a:t>Click to edit Master title style</a:t>
            </a:r>
            <a:endParaRPr lang="en-US" dirty="0"/>
          </a:p>
        </p:txBody>
      </p:sp>
    </p:spTree>
    <p:extLst>
      <p:ext uri="{BB962C8B-B14F-4D97-AF65-F5344CB8AC3E}">
        <p14:creationId xmlns:p14="http://schemas.microsoft.com/office/powerpoint/2010/main" val="269729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ecDoc">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6FCD317-31F4-AE44-97DA-736DFAB839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28CCBEA-06E0-6749-A080-AF4D25E9B8A5}"/>
              </a:ext>
            </a:extLst>
          </p:cNvPr>
          <p:cNvPicPr>
            <a:picLocks noChangeAspect="1"/>
          </p:cNvPicPr>
          <p:nvPr userDrawn="1"/>
        </p:nvPicPr>
        <p:blipFill>
          <a:blip r:embed="rId4"/>
          <a:stretch>
            <a:fillRect/>
          </a:stretch>
        </p:blipFill>
        <p:spPr>
          <a:xfrm>
            <a:off x="358814" y="350733"/>
            <a:ext cx="940077" cy="292641"/>
          </a:xfrm>
          <a:prstGeom prst="rect">
            <a:avLst/>
          </a:prstGeom>
        </p:spPr>
      </p:pic>
    </p:spTree>
    <p:extLst>
      <p:ext uri="{BB962C8B-B14F-4D97-AF65-F5344CB8AC3E}">
        <p14:creationId xmlns:p14="http://schemas.microsoft.com/office/powerpoint/2010/main" val="1597898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289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E1A399-4C71-9744-9B06-69982B35DA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815" y="360000"/>
            <a:ext cx="3246187" cy="2272331"/>
          </a:xfrm>
          <a:prstGeom prst="rect">
            <a:avLst/>
          </a:prstGeom>
        </p:spPr>
      </p:pic>
      <p:sp>
        <p:nvSpPr>
          <p:cNvPr id="8" name="Text Placeholder 7">
            <a:extLst>
              <a:ext uri="{FF2B5EF4-FFF2-40B4-BE49-F238E27FC236}">
                <a16:creationId xmlns:a16="http://schemas.microsoft.com/office/drawing/2014/main" id="{1987F105-FE33-2643-AC8A-5B1111399B59}"/>
              </a:ext>
            </a:extLst>
          </p:cNvPr>
          <p:cNvSpPr>
            <a:spLocks noGrp="1"/>
          </p:cNvSpPr>
          <p:nvPr>
            <p:ph type="body" sz="quarter" idx="10"/>
          </p:nvPr>
        </p:nvSpPr>
        <p:spPr>
          <a:xfrm>
            <a:off x="359998" y="1704975"/>
            <a:ext cx="7865817" cy="3160713"/>
          </a:xfrm>
        </p:spPr>
        <p:txBody>
          <a:bodyPr>
            <a:normAutofit/>
          </a:bodyPr>
          <a:lstStyle>
            <a:lvl1pPr marL="0" indent="0">
              <a:lnSpc>
                <a:spcPct val="100000"/>
              </a:lnSpc>
              <a:buNone/>
              <a:defRPr sz="4400" i="1"/>
            </a:lvl1pPr>
          </a:lstStyle>
          <a:p>
            <a:pPr lvl="0"/>
            <a:r>
              <a:rPr lang="en-US"/>
              <a:t>Click to edit Master text styles</a:t>
            </a:r>
          </a:p>
        </p:txBody>
      </p:sp>
      <p:sp>
        <p:nvSpPr>
          <p:cNvPr id="10" name="Text Placeholder 7">
            <a:extLst>
              <a:ext uri="{FF2B5EF4-FFF2-40B4-BE49-F238E27FC236}">
                <a16:creationId xmlns:a16="http://schemas.microsoft.com/office/drawing/2014/main" id="{4D549CAC-79CE-514E-A82D-5350F501BB7B}"/>
              </a:ext>
            </a:extLst>
          </p:cNvPr>
          <p:cNvSpPr>
            <a:spLocks noGrp="1"/>
          </p:cNvSpPr>
          <p:nvPr>
            <p:ph type="body" sz="quarter" idx="11"/>
          </p:nvPr>
        </p:nvSpPr>
        <p:spPr>
          <a:xfrm>
            <a:off x="2163091" y="4865688"/>
            <a:ext cx="6062724" cy="953925"/>
          </a:xfrm>
        </p:spPr>
        <p:txBody>
          <a:bodyPr>
            <a:normAutofit/>
          </a:bodyPr>
          <a:lstStyle>
            <a:lvl1pPr marL="0" indent="0" algn="r">
              <a:buNone/>
              <a:defRPr sz="2000" i="1">
                <a:solidFill>
                  <a:schemeClr val="tx2">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130082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TecCom">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6DAE4E-4A36-F14C-A1D3-0A0453CD04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B319C060-A559-3342-9868-C70650C62DE8}"/>
              </a:ext>
            </a:extLst>
          </p:cNvPr>
          <p:cNvPicPr>
            <a:picLocks noChangeAspect="1"/>
          </p:cNvPicPr>
          <p:nvPr userDrawn="1"/>
        </p:nvPicPr>
        <p:blipFill>
          <a:blip r:embed="rId4"/>
          <a:stretch>
            <a:fillRect/>
          </a:stretch>
        </p:blipFill>
        <p:spPr>
          <a:xfrm>
            <a:off x="358814" y="348820"/>
            <a:ext cx="988391" cy="293916"/>
          </a:xfrm>
          <a:prstGeom prst="rect">
            <a:avLst/>
          </a:prstGeom>
        </p:spPr>
      </p:pic>
    </p:spTree>
    <p:extLst>
      <p:ext uri="{BB962C8B-B14F-4D97-AF65-F5344CB8AC3E}">
        <p14:creationId xmlns:p14="http://schemas.microsoft.com/office/powerpoint/2010/main" val="20438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TecRMI">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B96963D-3338-9140-A33D-38987081F3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7C921572-6C45-4D4D-9400-74E81950333A}"/>
              </a:ext>
            </a:extLst>
          </p:cNvPr>
          <p:cNvPicPr>
            <a:picLocks noChangeAspect="1"/>
          </p:cNvPicPr>
          <p:nvPr userDrawn="1"/>
        </p:nvPicPr>
        <p:blipFill>
          <a:blip r:embed="rId4"/>
          <a:stretch>
            <a:fillRect/>
          </a:stretch>
        </p:blipFill>
        <p:spPr>
          <a:xfrm>
            <a:off x="358814" y="360001"/>
            <a:ext cx="923334" cy="286974"/>
          </a:xfrm>
          <a:prstGeom prst="rect">
            <a:avLst/>
          </a:prstGeom>
        </p:spPr>
      </p:pic>
    </p:spTree>
    <p:extLst>
      <p:ext uri="{BB962C8B-B14F-4D97-AF65-F5344CB8AC3E}">
        <p14:creationId xmlns:p14="http://schemas.microsoft.com/office/powerpoint/2010/main" val="22848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TecFlee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9488066-91D5-864B-A276-C613F92D94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7D8F15C-5395-6F48-8FBC-E522E583DE7D}"/>
              </a:ext>
            </a:extLst>
          </p:cNvPr>
          <p:cNvPicPr>
            <a:picLocks noChangeAspect="1"/>
          </p:cNvPicPr>
          <p:nvPr userDrawn="1"/>
        </p:nvPicPr>
        <p:blipFill>
          <a:blip r:embed="rId4"/>
          <a:stretch>
            <a:fillRect/>
          </a:stretch>
        </p:blipFill>
        <p:spPr>
          <a:xfrm>
            <a:off x="358814" y="360001"/>
            <a:ext cx="1037310" cy="288000"/>
          </a:xfrm>
          <a:prstGeom prst="rect">
            <a:avLst/>
          </a:prstGeom>
        </p:spPr>
      </p:pic>
    </p:spTree>
    <p:extLst>
      <p:ext uri="{BB962C8B-B14F-4D97-AF65-F5344CB8AC3E}">
        <p14:creationId xmlns:p14="http://schemas.microsoft.com/office/powerpoint/2010/main" val="391871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9" name="Text Placeholder 8">
            <a:extLst>
              <a:ext uri="{FF2B5EF4-FFF2-40B4-BE49-F238E27FC236}">
                <a16:creationId xmlns:a16="http://schemas.microsoft.com/office/drawing/2014/main" id="{F7AD889B-78B7-BF4D-8D93-26BA1899DB20}"/>
              </a:ext>
            </a:extLst>
          </p:cNvPr>
          <p:cNvSpPr>
            <a:spLocks noGrp="1"/>
          </p:cNvSpPr>
          <p:nvPr>
            <p:ph type="body" sz="quarter" idx="10" hasCustomPrompt="1"/>
          </p:nvPr>
        </p:nvSpPr>
        <p:spPr>
          <a:xfrm>
            <a:off x="661035" y="1472883"/>
            <a:ext cx="720725" cy="487997"/>
          </a:xfrm>
        </p:spPr>
        <p:txBody>
          <a:bodyPr/>
          <a:lstStyle>
            <a:lvl1pPr marL="0" indent="0">
              <a:buNone/>
              <a:defRPr sz="3600" b="1">
                <a:solidFill>
                  <a:schemeClr val="accent1"/>
                </a:solidFill>
              </a:defRPr>
            </a:lvl1pPr>
          </a:lstStyle>
          <a:p>
            <a:pPr lvl="0"/>
            <a:r>
              <a:rPr lang="en-GB" dirty="0"/>
              <a:t>01</a:t>
            </a:r>
            <a:endParaRPr lang="en-DE" dirty="0"/>
          </a:p>
        </p:txBody>
      </p:sp>
      <p:sp>
        <p:nvSpPr>
          <p:cNvPr id="11" name="Text Placeholder 10">
            <a:extLst>
              <a:ext uri="{FF2B5EF4-FFF2-40B4-BE49-F238E27FC236}">
                <a16:creationId xmlns:a16="http://schemas.microsoft.com/office/drawing/2014/main" id="{3B1CE1B1-AFC7-2D4E-8017-D90DB3E3F293}"/>
              </a:ext>
            </a:extLst>
          </p:cNvPr>
          <p:cNvSpPr>
            <a:spLocks noGrp="1"/>
          </p:cNvSpPr>
          <p:nvPr>
            <p:ph type="body" sz="quarter" idx="11"/>
          </p:nvPr>
        </p:nvSpPr>
        <p:spPr>
          <a:xfrm>
            <a:off x="138112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3" name="Text Placeholder 12">
            <a:extLst>
              <a:ext uri="{FF2B5EF4-FFF2-40B4-BE49-F238E27FC236}">
                <a16:creationId xmlns:a16="http://schemas.microsoft.com/office/drawing/2014/main" id="{D5B3E819-4235-6D4C-AECF-EA7408B5E7BC}"/>
              </a:ext>
            </a:extLst>
          </p:cNvPr>
          <p:cNvSpPr>
            <a:spLocks noGrp="1"/>
          </p:cNvSpPr>
          <p:nvPr>
            <p:ph type="body" sz="quarter" idx="12"/>
          </p:nvPr>
        </p:nvSpPr>
        <p:spPr>
          <a:xfrm>
            <a:off x="1381124" y="1869440"/>
            <a:ext cx="4551363" cy="487997"/>
          </a:xfrm>
        </p:spPr>
        <p:txBody>
          <a:bodyPr>
            <a:normAutofit/>
          </a:bodyPr>
          <a:lstStyle>
            <a:lvl1pPr marL="0" indent="0">
              <a:buNone/>
              <a:defRPr sz="1800"/>
            </a:lvl1pPr>
          </a:lstStyle>
          <a:p>
            <a:pPr lvl="0"/>
            <a:r>
              <a:rPr lang="en-US"/>
              <a:t>Click to edit Master text styles</a:t>
            </a:r>
          </a:p>
        </p:txBody>
      </p:sp>
      <p:sp>
        <p:nvSpPr>
          <p:cNvPr id="14" name="Text Placeholder 8">
            <a:extLst>
              <a:ext uri="{FF2B5EF4-FFF2-40B4-BE49-F238E27FC236}">
                <a16:creationId xmlns:a16="http://schemas.microsoft.com/office/drawing/2014/main" id="{28365BBB-0E6F-9245-BABB-180CE6809DA2}"/>
              </a:ext>
            </a:extLst>
          </p:cNvPr>
          <p:cNvSpPr>
            <a:spLocks noGrp="1"/>
          </p:cNvSpPr>
          <p:nvPr>
            <p:ph type="body" sz="quarter" idx="13" hasCustomPrompt="1"/>
          </p:nvPr>
        </p:nvSpPr>
        <p:spPr>
          <a:xfrm>
            <a:off x="661035" y="2664041"/>
            <a:ext cx="720725" cy="487997"/>
          </a:xfrm>
        </p:spPr>
        <p:txBody>
          <a:bodyPr/>
          <a:lstStyle>
            <a:lvl1pPr marL="0" indent="0">
              <a:buNone/>
              <a:defRPr sz="3600" b="1">
                <a:solidFill>
                  <a:schemeClr val="accent1"/>
                </a:solidFill>
              </a:defRPr>
            </a:lvl1pPr>
          </a:lstStyle>
          <a:p>
            <a:pPr lvl="0"/>
            <a:r>
              <a:rPr lang="en-GB" dirty="0"/>
              <a:t>02</a:t>
            </a:r>
            <a:endParaRPr lang="en-DE" dirty="0"/>
          </a:p>
        </p:txBody>
      </p:sp>
      <p:sp>
        <p:nvSpPr>
          <p:cNvPr id="15" name="Text Placeholder 10">
            <a:extLst>
              <a:ext uri="{FF2B5EF4-FFF2-40B4-BE49-F238E27FC236}">
                <a16:creationId xmlns:a16="http://schemas.microsoft.com/office/drawing/2014/main" id="{C6F36F85-E1F6-B544-AD3A-15B95BAA723A}"/>
              </a:ext>
            </a:extLst>
          </p:cNvPr>
          <p:cNvSpPr>
            <a:spLocks noGrp="1"/>
          </p:cNvSpPr>
          <p:nvPr>
            <p:ph type="body" sz="quarter" idx="14"/>
          </p:nvPr>
        </p:nvSpPr>
        <p:spPr>
          <a:xfrm>
            <a:off x="1381124"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6" name="Text Placeholder 12">
            <a:extLst>
              <a:ext uri="{FF2B5EF4-FFF2-40B4-BE49-F238E27FC236}">
                <a16:creationId xmlns:a16="http://schemas.microsoft.com/office/drawing/2014/main" id="{99C315AD-AA29-7A47-8F74-A7A9A78EF2D7}"/>
              </a:ext>
            </a:extLst>
          </p:cNvPr>
          <p:cNvSpPr>
            <a:spLocks noGrp="1"/>
          </p:cNvSpPr>
          <p:nvPr>
            <p:ph type="body" sz="quarter" idx="15"/>
          </p:nvPr>
        </p:nvSpPr>
        <p:spPr>
          <a:xfrm>
            <a:off x="1381124" y="3060598"/>
            <a:ext cx="4551363" cy="487997"/>
          </a:xfrm>
        </p:spPr>
        <p:txBody>
          <a:bodyPr>
            <a:normAutofit/>
          </a:bodyPr>
          <a:lstStyle>
            <a:lvl1pPr marL="0" indent="0">
              <a:buNone/>
              <a:defRPr sz="1800"/>
            </a:lvl1pPr>
          </a:lstStyle>
          <a:p>
            <a:pPr lvl="0"/>
            <a:r>
              <a:rPr lang="en-US"/>
              <a:t>Click to edit Master text styles</a:t>
            </a:r>
          </a:p>
        </p:txBody>
      </p:sp>
      <p:sp>
        <p:nvSpPr>
          <p:cNvPr id="17" name="Text Placeholder 8">
            <a:extLst>
              <a:ext uri="{FF2B5EF4-FFF2-40B4-BE49-F238E27FC236}">
                <a16:creationId xmlns:a16="http://schemas.microsoft.com/office/drawing/2014/main" id="{DC37E991-A3B6-1B45-B9F4-884F9BCF0E89}"/>
              </a:ext>
            </a:extLst>
          </p:cNvPr>
          <p:cNvSpPr>
            <a:spLocks noGrp="1"/>
          </p:cNvSpPr>
          <p:nvPr>
            <p:ph type="body" sz="quarter" idx="16" hasCustomPrompt="1"/>
          </p:nvPr>
        </p:nvSpPr>
        <p:spPr>
          <a:xfrm>
            <a:off x="661035" y="3855200"/>
            <a:ext cx="720725" cy="487997"/>
          </a:xfrm>
        </p:spPr>
        <p:txBody>
          <a:bodyPr/>
          <a:lstStyle>
            <a:lvl1pPr marL="0" indent="0">
              <a:buNone/>
              <a:defRPr sz="3600" b="1">
                <a:solidFill>
                  <a:schemeClr val="accent1"/>
                </a:solidFill>
              </a:defRPr>
            </a:lvl1pPr>
          </a:lstStyle>
          <a:p>
            <a:pPr lvl="0"/>
            <a:r>
              <a:rPr lang="en-GB" dirty="0"/>
              <a:t>03</a:t>
            </a:r>
            <a:endParaRPr lang="en-DE" dirty="0"/>
          </a:p>
        </p:txBody>
      </p:sp>
      <p:sp>
        <p:nvSpPr>
          <p:cNvPr id="18" name="Text Placeholder 10">
            <a:extLst>
              <a:ext uri="{FF2B5EF4-FFF2-40B4-BE49-F238E27FC236}">
                <a16:creationId xmlns:a16="http://schemas.microsoft.com/office/drawing/2014/main" id="{D4D65F2E-A41F-9646-AB34-D00423682979}"/>
              </a:ext>
            </a:extLst>
          </p:cNvPr>
          <p:cNvSpPr>
            <a:spLocks noGrp="1"/>
          </p:cNvSpPr>
          <p:nvPr>
            <p:ph type="body" sz="quarter" idx="17"/>
          </p:nvPr>
        </p:nvSpPr>
        <p:spPr>
          <a:xfrm>
            <a:off x="1381124"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9" name="Text Placeholder 12">
            <a:extLst>
              <a:ext uri="{FF2B5EF4-FFF2-40B4-BE49-F238E27FC236}">
                <a16:creationId xmlns:a16="http://schemas.microsoft.com/office/drawing/2014/main" id="{25E0B70E-D31F-FA49-9D1B-465C32C1F8B2}"/>
              </a:ext>
            </a:extLst>
          </p:cNvPr>
          <p:cNvSpPr>
            <a:spLocks noGrp="1"/>
          </p:cNvSpPr>
          <p:nvPr>
            <p:ph type="body" sz="quarter" idx="18"/>
          </p:nvPr>
        </p:nvSpPr>
        <p:spPr>
          <a:xfrm>
            <a:off x="1381124" y="4251757"/>
            <a:ext cx="4551363" cy="487997"/>
          </a:xfrm>
        </p:spPr>
        <p:txBody>
          <a:bodyPr>
            <a:normAutofit/>
          </a:bodyPr>
          <a:lstStyle>
            <a:lvl1pPr marL="0" indent="0">
              <a:buNone/>
              <a:defRPr sz="1800"/>
            </a:lvl1pPr>
          </a:lstStyle>
          <a:p>
            <a:pPr lvl="0"/>
            <a:r>
              <a:rPr lang="en-US"/>
              <a:t>Click to edit Master text styles</a:t>
            </a:r>
          </a:p>
        </p:txBody>
      </p:sp>
      <p:sp>
        <p:nvSpPr>
          <p:cNvPr id="20" name="Text Placeholder 8">
            <a:extLst>
              <a:ext uri="{FF2B5EF4-FFF2-40B4-BE49-F238E27FC236}">
                <a16:creationId xmlns:a16="http://schemas.microsoft.com/office/drawing/2014/main" id="{74A1C699-F980-AF4B-B6B9-8C392AFCC524}"/>
              </a:ext>
            </a:extLst>
          </p:cNvPr>
          <p:cNvSpPr>
            <a:spLocks noGrp="1"/>
          </p:cNvSpPr>
          <p:nvPr>
            <p:ph type="body" sz="quarter" idx="19" hasCustomPrompt="1"/>
          </p:nvPr>
        </p:nvSpPr>
        <p:spPr>
          <a:xfrm>
            <a:off x="661035" y="5141119"/>
            <a:ext cx="720725" cy="487997"/>
          </a:xfrm>
        </p:spPr>
        <p:txBody>
          <a:bodyPr/>
          <a:lstStyle>
            <a:lvl1pPr marL="0" indent="0">
              <a:buNone/>
              <a:defRPr sz="3600" b="1">
                <a:solidFill>
                  <a:schemeClr val="accent1"/>
                </a:solidFill>
              </a:defRPr>
            </a:lvl1pPr>
          </a:lstStyle>
          <a:p>
            <a:pPr lvl="0"/>
            <a:r>
              <a:rPr lang="en-GB" dirty="0"/>
              <a:t>04</a:t>
            </a:r>
            <a:endParaRPr lang="en-DE" dirty="0"/>
          </a:p>
        </p:txBody>
      </p:sp>
      <p:sp>
        <p:nvSpPr>
          <p:cNvPr id="21" name="Text Placeholder 10">
            <a:extLst>
              <a:ext uri="{FF2B5EF4-FFF2-40B4-BE49-F238E27FC236}">
                <a16:creationId xmlns:a16="http://schemas.microsoft.com/office/drawing/2014/main" id="{86173A4F-B6E8-E24F-A513-FC94A7642638}"/>
              </a:ext>
            </a:extLst>
          </p:cNvPr>
          <p:cNvSpPr>
            <a:spLocks noGrp="1"/>
          </p:cNvSpPr>
          <p:nvPr>
            <p:ph type="body" sz="quarter" idx="20"/>
          </p:nvPr>
        </p:nvSpPr>
        <p:spPr>
          <a:xfrm>
            <a:off x="1381124" y="5141118"/>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2" name="Text Placeholder 12">
            <a:extLst>
              <a:ext uri="{FF2B5EF4-FFF2-40B4-BE49-F238E27FC236}">
                <a16:creationId xmlns:a16="http://schemas.microsoft.com/office/drawing/2014/main" id="{DA6B35C7-726F-0245-94ED-2ADBF1DAF8E0}"/>
              </a:ext>
            </a:extLst>
          </p:cNvPr>
          <p:cNvSpPr>
            <a:spLocks noGrp="1"/>
          </p:cNvSpPr>
          <p:nvPr>
            <p:ph type="body" sz="quarter" idx="21"/>
          </p:nvPr>
        </p:nvSpPr>
        <p:spPr>
          <a:xfrm>
            <a:off x="1381124" y="5537676"/>
            <a:ext cx="4551363" cy="487997"/>
          </a:xfrm>
        </p:spPr>
        <p:txBody>
          <a:bodyPr>
            <a:normAutofit/>
          </a:bodyPr>
          <a:lstStyle>
            <a:lvl1pPr marL="0" indent="0">
              <a:buNone/>
              <a:defRPr sz="1800"/>
            </a:lvl1pPr>
          </a:lstStyle>
          <a:p>
            <a:pPr lvl="0"/>
            <a:r>
              <a:rPr lang="en-US"/>
              <a:t>Click to edit Master text styles</a:t>
            </a:r>
          </a:p>
        </p:txBody>
      </p:sp>
      <p:sp>
        <p:nvSpPr>
          <p:cNvPr id="23" name="Text Placeholder 8">
            <a:extLst>
              <a:ext uri="{FF2B5EF4-FFF2-40B4-BE49-F238E27FC236}">
                <a16:creationId xmlns:a16="http://schemas.microsoft.com/office/drawing/2014/main" id="{F0523AA9-D6DF-2247-A8D7-10AF6437A8A6}"/>
              </a:ext>
            </a:extLst>
          </p:cNvPr>
          <p:cNvSpPr>
            <a:spLocks noGrp="1"/>
          </p:cNvSpPr>
          <p:nvPr>
            <p:ph type="body" sz="quarter" idx="22" hasCustomPrompt="1"/>
          </p:nvPr>
        </p:nvSpPr>
        <p:spPr>
          <a:xfrm>
            <a:off x="6259515" y="1472883"/>
            <a:ext cx="720725" cy="487997"/>
          </a:xfrm>
        </p:spPr>
        <p:txBody>
          <a:bodyPr/>
          <a:lstStyle>
            <a:lvl1pPr marL="0" indent="0">
              <a:buNone/>
              <a:defRPr sz="3600" b="1">
                <a:solidFill>
                  <a:schemeClr val="accent1"/>
                </a:solidFill>
              </a:defRPr>
            </a:lvl1pPr>
          </a:lstStyle>
          <a:p>
            <a:pPr lvl="0"/>
            <a:r>
              <a:rPr lang="en-GB" dirty="0"/>
              <a:t>05</a:t>
            </a:r>
            <a:endParaRPr lang="en-DE" dirty="0"/>
          </a:p>
        </p:txBody>
      </p:sp>
      <p:sp>
        <p:nvSpPr>
          <p:cNvPr id="24" name="Text Placeholder 10">
            <a:extLst>
              <a:ext uri="{FF2B5EF4-FFF2-40B4-BE49-F238E27FC236}">
                <a16:creationId xmlns:a16="http://schemas.microsoft.com/office/drawing/2014/main" id="{5B495F3C-4DBD-CD47-958F-516C0F5C52B1}"/>
              </a:ext>
            </a:extLst>
          </p:cNvPr>
          <p:cNvSpPr>
            <a:spLocks noGrp="1"/>
          </p:cNvSpPr>
          <p:nvPr>
            <p:ph type="body" sz="quarter" idx="23"/>
          </p:nvPr>
        </p:nvSpPr>
        <p:spPr>
          <a:xfrm>
            <a:off x="697960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5" name="Text Placeholder 12">
            <a:extLst>
              <a:ext uri="{FF2B5EF4-FFF2-40B4-BE49-F238E27FC236}">
                <a16:creationId xmlns:a16="http://schemas.microsoft.com/office/drawing/2014/main" id="{A357B4C5-24C6-CE46-9FAF-9B5A76282D33}"/>
              </a:ext>
            </a:extLst>
          </p:cNvPr>
          <p:cNvSpPr>
            <a:spLocks noGrp="1"/>
          </p:cNvSpPr>
          <p:nvPr>
            <p:ph type="body" sz="quarter" idx="24"/>
          </p:nvPr>
        </p:nvSpPr>
        <p:spPr>
          <a:xfrm>
            <a:off x="6979604" y="1869440"/>
            <a:ext cx="4551363" cy="487997"/>
          </a:xfrm>
        </p:spPr>
        <p:txBody>
          <a:bodyPr>
            <a:normAutofit/>
          </a:bodyPr>
          <a:lstStyle>
            <a:lvl1pPr marL="0" indent="0">
              <a:buNone/>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7966C225-83F0-F74C-AD0B-4492810CA9FA}"/>
              </a:ext>
            </a:extLst>
          </p:cNvPr>
          <p:cNvSpPr>
            <a:spLocks noGrp="1"/>
          </p:cNvSpPr>
          <p:nvPr>
            <p:ph type="body" sz="quarter" idx="25" hasCustomPrompt="1"/>
          </p:nvPr>
        </p:nvSpPr>
        <p:spPr>
          <a:xfrm>
            <a:off x="6259513" y="2664041"/>
            <a:ext cx="720725" cy="487997"/>
          </a:xfrm>
        </p:spPr>
        <p:txBody>
          <a:bodyPr/>
          <a:lstStyle>
            <a:lvl1pPr marL="0" indent="0">
              <a:buNone/>
              <a:defRPr sz="3600" b="1">
                <a:solidFill>
                  <a:schemeClr val="accent1"/>
                </a:solidFill>
              </a:defRPr>
            </a:lvl1pPr>
          </a:lstStyle>
          <a:p>
            <a:pPr lvl="0"/>
            <a:r>
              <a:rPr lang="en-GB" dirty="0"/>
              <a:t>06</a:t>
            </a:r>
            <a:endParaRPr lang="en-DE" dirty="0"/>
          </a:p>
        </p:txBody>
      </p:sp>
      <p:sp>
        <p:nvSpPr>
          <p:cNvPr id="27" name="Text Placeholder 10">
            <a:extLst>
              <a:ext uri="{FF2B5EF4-FFF2-40B4-BE49-F238E27FC236}">
                <a16:creationId xmlns:a16="http://schemas.microsoft.com/office/drawing/2014/main" id="{25B4D641-B7EC-BE43-9C86-57A63370880E}"/>
              </a:ext>
            </a:extLst>
          </p:cNvPr>
          <p:cNvSpPr>
            <a:spLocks noGrp="1"/>
          </p:cNvSpPr>
          <p:nvPr>
            <p:ph type="body" sz="quarter" idx="26"/>
          </p:nvPr>
        </p:nvSpPr>
        <p:spPr>
          <a:xfrm>
            <a:off x="6979602"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8" name="Text Placeholder 12">
            <a:extLst>
              <a:ext uri="{FF2B5EF4-FFF2-40B4-BE49-F238E27FC236}">
                <a16:creationId xmlns:a16="http://schemas.microsoft.com/office/drawing/2014/main" id="{3DE5C5EC-71F3-2A44-B8E6-0E5B5185514E}"/>
              </a:ext>
            </a:extLst>
          </p:cNvPr>
          <p:cNvSpPr>
            <a:spLocks noGrp="1"/>
          </p:cNvSpPr>
          <p:nvPr>
            <p:ph type="body" sz="quarter" idx="27"/>
          </p:nvPr>
        </p:nvSpPr>
        <p:spPr>
          <a:xfrm>
            <a:off x="6979602" y="3060598"/>
            <a:ext cx="4551363" cy="487997"/>
          </a:xfrm>
        </p:spPr>
        <p:txBody>
          <a:bodyPr>
            <a:normAutofit/>
          </a:bodyPr>
          <a:lstStyle>
            <a:lvl1pPr marL="0" indent="0">
              <a:buNone/>
              <a:defRPr sz="1800"/>
            </a:lvl1pPr>
          </a:lstStyle>
          <a:p>
            <a:pPr lvl="0"/>
            <a:r>
              <a:rPr lang="en-US"/>
              <a:t>Click to edit Master text styles</a:t>
            </a:r>
          </a:p>
        </p:txBody>
      </p:sp>
      <p:sp>
        <p:nvSpPr>
          <p:cNvPr id="29" name="Text Placeholder 8">
            <a:extLst>
              <a:ext uri="{FF2B5EF4-FFF2-40B4-BE49-F238E27FC236}">
                <a16:creationId xmlns:a16="http://schemas.microsoft.com/office/drawing/2014/main" id="{D43D543E-2013-B840-BA5C-4C1CCCA5283B}"/>
              </a:ext>
            </a:extLst>
          </p:cNvPr>
          <p:cNvSpPr>
            <a:spLocks noGrp="1"/>
          </p:cNvSpPr>
          <p:nvPr>
            <p:ph type="body" sz="quarter" idx="28" hasCustomPrompt="1"/>
          </p:nvPr>
        </p:nvSpPr>
        <p:spPr>
          <a:xfrm>
            <a:off x="6259513" y="3855200"/>
            <a:ext cx="720725" cy="487997"/>
          </a:xfrm>
        </p:spPr>
        <p:txBody>
          <a:bodyPr/>
          <a:lstStyle>
            <a:lvl1pPr marL="0" indent="0">
              <a:buNone/>
              <a:defRPr sz="3600" b="1">
                <a:solidFill>
                  <a:schemeClr val="accent1"/>
                </a:solidFill>
              </a:defRPr>
            </a:lvl1pPr>
          </a:lstStyle>
          <a:p>
            <a:pPr lvl="0"/>
            <a:r>
              <a:rPr lang="en-GB" dirty="0"/>
              <a:t>07</a:t>
            </a:r>
            <a:endParaRPr lang="en-DE" dirty="0"/>
          </a:p>
        </p:txBody>
      </p:sp>
      <p:sp>
        <p:nvSpPr>
          <p:cNvPr id="30" name="Text Placeholder 10">
            <a:extLst>
              <a:ext uri="{FF2B5EF4-FFF2-40B4-BE49-F238E27FC236}">
                <a16:creationId xmlns:a16="http://schemas.microsoft.com/office/drawing/2014/main" id="{DE19E1BA-534B-7C4D-95F1-625D1583852D}"/>
              </a:ext>
            </a:extLst>
          </p:cNvPr>
          <p:cNvSpPr>
            <a:spLocks noGrp="1"/>
          </p:cNvSpPr>
          <p:nvPr>
            <p:ph type="body" sz="quarter" idx="29"/>
          </p:nvPr>
        </p:nvSpPr>
        <p:spPr>
          <a:xfrm>
            <a:off x="6979602"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1" name="Text Placeholder 12">
            <a:extLst>
              <a:ext uri="{FF2B5EF4-FFF2-40B4-BE49-F238E27FC236}">
                <a16:creationId xmlns:a16="http://schemas.microsoft.com/office/drawing/2014/main" id="{3AFD27CB-0C5F-2340-AF7D-625FAAB6B2B8}"/>
              </a:ext>
            </a:extLst>
          </p:cNvPr>
          <p:cNvSpPr>
            <a:spLocks noGrp="1"/>
          </p:cNvSpPr>
          <p:nvPr>
            <p:ph type="body" sz="quarter" idx="30"/>
          </p:nvPr>
        </p:nvSpPr>
        <p:spPr>
          <a:xfrm>
            <a:off x="6979602" y="4251757"/>
            <a:ext cx="4551363" cy="487997"/>
          </a:xfrm>
        </p:spPr>
        <p:txBody>
          <a:bodyPr>
            <a:normAutofit/>
          </a:bodyPr>
          <a:lstStyle>
            <a:lvl1pPr marL="0" indent="0">
              <a:buNone/>
              <a:defRPr sz="1800"/>
            </a:lvl1pPr>
          </a:lstStyle>
          <a:p>
            <a:pPr lvl="0"/>
            <a:r>
              <a:rPr lang="en-US"/>
              <a:t>Click to edit Master text styles</a:t>
            </a:r>
          </a:p>
        </p:txBody>
      </p:sp>
      <p:sp>
        <p:nvSpPr>
          <p:cNvPr id="32" name="Text Placeholder 8">
            <a:extLst>
              <a:ext uri="{FF2B5EF4-FFF2-40B4-BE49-F238E27FC236}">
                <a16:creationId xmlns:a16="http://schemas.microsoft.com/office/drawing/2014/main" id="{CB8F86E3-613D-9C44-AA25-77CF8E09194A}"/>
              </a:ext>
            </a:extLst>
          </p:cNvPr>
          <p:cNvSpPr>
            <a:spLocks noGrp="1"/>
          </p:cNvSpPr>
          <p:nvPr>
            <p:ph type="body" sz="quarter" idx="31" hasCustomPrompt="1"/>
          </p:nvPr>
        </p:nvSpPr>
        <p:spPr>
          <a:xfrm>
            <a:off x="6259513" y="5136312"/>
            <a:ext cx="720725" cy="487997"/>
          </a:xfrm>
        </p:spPr>
        <p:txBody>
          <a:bodyPr/>
          <a:lstStyle>
            <a:lvl1pPr marL="0" indent="0">
              <a:buNone/>
              <a:defRPr sz="3600" b="1">
                <a:solidFill>
                  <a:schemeClr val="accent1"/>
                </a:solidFill>
              </a:defRPr>
            </a:lvl1pPr>
          </a:lstStyle>
          <a:p>
            <a:pPr lvl="0"/>
            <a:r>
              <a:rPr lang="en-GB" dirty="0"/>
              <a:t>08</a:t>
            </a:r>
            <a:endParaRPr lang="en-DE" dirty="0"/>
          </a:p>
        </p:txBody>
      </p:sp>
      <p:sp>
        <p:nvSpPr>
          <p:cNvPr id="33" name="Text Placeholder 10">
            <a:extLst>
              <a:ext uri="{FF2B5EF4-FFF2-40B4-BE49-F238E27FC236}">
                <a16:creationId xmlns:a16="http://schemas.microsoft.com/office/drawing/2014/main" id="{BD59CE96-BD81-7846-A9F4-307D48ED5B09}"/>
              </a:ext>
            </a:extLst>
          </p:cNvPr>
          <p:cNvSpPr>
            <a:spLocks noGrp="1"/>
          </p:cNvSpPr>
          <p:nvPr>
            <p:ph type="body" sz="quarter" idx="32"/>
          </p:nvPr>
        </p:nvSpPr>
        <p:spPr>
          <a:xfrm>
            <a:off x="6979602" y="5136311"/>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4" name="Text Placeholder 12">
            <a:extLst>
              <a:ext uri="{FF2B5EF4-FFF2-40B4-BE49-F238E27FC236}">
                <a16:creationId xmlns:a16="http://schemas.microsoft.com/office/drawing/2014/main" id="{00F7E825-0B39-734D-AAFE-CB626573F6D3}"/>
              </a:ext>
            </a:extLst>
          </p:cNvPr>
          <p:cNvSpPr>
            <a:spLocks noGrp="1"/>
          </p:cNvSpPr>
          <p:nvPr>
            <p:ph type="body" sz="quarter" idx="33"/>
          </p:nvPr>
        </p:nvSpPr>
        <p:spPr>
          <a:xfrm>
            <a:off x="6979602" y="5532869"/>
            <a:ext cx="4551363" cy="48799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0705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11474379"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78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364707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Dark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35828"/>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2809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70AA9-E8EC-4621-B803-FA450C202D3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EB1C46-EA04-49F1-A939-67E2175A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Grafik 7">
            <a:extLst>
              <a:ext uri="{FF2B5EF4-FFF2-40B4-BE49-F238E27FC236}">
                <a16:creationId xmlns:a16="http://schemas.microsoft.com/office/drawing/2014/main" id="{1BEEBC13-8AC9-3846-8A85-E0EAE02C7D0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62400" y="360000"/>
            <a:ext cx="1260000" cy="288110"/>
          </a:xfrm>
          <a:prstGeom prst="rect">
            <a:avLst/>
          </a:prstGeom>
        </p:spPr>
      </p:pic>
      <p:pic>
        <p:nvPicPr>
          <p:cNvPr id="9" name="Graphic 8">
            <a:extLst>
              <a:ext uri="{FF2B5EF4-FFF2-40B4-BE49-F238E27FC236}">
                <a16:creationId xmlns:a16="http://schemas.microsoft.com/office/drawing/2014/main" id="{D9A2552C-1B0B-1443-9619-515435350AB7}"/>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958400" y="6547868"/>
            <a:ext cx="864000" cy="91483"/>
          </a:xfrm>
          <a:prstGeom prst="rect">
            <a:avLst/>
          </a:prstGeom>
        </p:spPr>
      </p:pic>
      <p:sp>
        <p:nvSpPr>
          <p:cNvPr id="10" name="Rectangle 9">
            <a:extLst>
              <a:ext uri="{FF2B5EF4-FFF2-40B4-BE49-F238E27FC236}">
                <a16:creationId xmlns:a16="http://schemas.microsoft.com/office/drawing/2014/main" id="{E9AC1BDE-1A3C-EE4E-B1A9-EC253EA2A826}"/>
              </a:ext>
            </a:extLst>
          </p:cNvPr>
          <p:cNvSpPr/>
          <p:nvPr userDrawn="1"/>
        </p:nvSpPr>
        <p:spPr>
          <a:xfrm>
            <a:off x="0" y="6786000"/>
            <a:ext cx="12192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10084539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9" r:id="rId6"/>
    <p:sldLayoutId id="2147483650" r:id="rId7"/>
    <p:sldLayoutId id="2147483651" r:id="rId8"/>
    <p:sldLayoutId id="2147483673" r:id="rId9"/>
    <p:sldLayoutId id="2147483670" r:id="rId10"/>
    <p:sldLayoutId id="2147483674" r:id="rId11"/>
    <p:sldLayoutId id="2147483671" r:id="rId12"/>
    <p:sldLayoutId id="2147483675" r:id="rId13"/>
    <p:sldLayoutId id="2147483664" r:id="rId14"/>
    <p:sldLayoutId id="2147483665" r:id="rId15"/>
    <p:sldLayoutId id="2147483666" r:id="rId16"/>
    <p:sldLayoutId id="2147483667" r:id="rId17"/>
    <p:sldLayoutId id="2147483668" r:id="rId18"/>
    <p:sldLayoutId id="2147483654" r:id="rId19"/>
    <p:sldLayoutId id="2147483655" r:id="rId20"/>
    <p:sldLayoutId id="2147483672" r:id="rId2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accent1"/>
        </a:buClr>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angular.io/"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uth0.com/docs/secure/tokens/json-web-tokens"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wagger.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4839E-F015-46CF-8612-247133CA4462}"/>
              </a:ext>
            </a:extLst>
          </p:cNvPr>
          <p:cNvSpPr>
            <a:spLocks noGrp="1"/>
          </p:cNvSpPr>
          <p:nvPr>
            <p:ph type="ctrTitle"/>
          </p:nvPr>
        </p:nvSpPr>
        <p:spPr/>
        <p:txBody>
          <a:bodyPr>
            <a:normAutofit fontScale="90000"/>
          </a:bodyPr>
          <a:lstStyle/>
          <a:p>
            <a:r>
              <a:rPr lang="es-ES" dirty="0"/>
              <a:t>Iniciación prácticas externas</a:t>
            </a:r>
          </a:p>
        </p:txBody>
      </p:sp>
      <p:sp>
        <p:nvSpPr>
          <p:cNvPr id="3" name="Untertitel 2">
            <a:extLst>
              <a:ext uri="{FF2B5EF4-FFF2-40B4-BE49-F238E27FC236}">
                <a16:creationId xmlns:a16="http://schemas.microsoft.com/office/drawing/2014/main" id="{42601272-CFBE-4644-912F-8FDF507E469A}"/>
              </a:ext>
            </a:extLst>
          </p:cNvPr>
          <p:cNvSpPr>
            <a:spLocks noGrp="1"/>
          </p:cNvSpPr>
          <p:nvPr>
            <p:ph type="subTitle" idx="1"/>
          </p:nvPr>
        </p:nvSpPr>
        <p:spPr>
          <a:xfrm>
            <a:off x="535264" y="3055620"/>
            <a:ext cx="6202095" cy="746760"/>
          </a:xfrm>
        </p:spPr>
        <p:txBody>
          <a:bodyPr/>
          <a:lstStyle/>
          <a:p>
            <a:r>
              <a:rPr lang="de-DE" dirty="0"/>
              <a:t>Alejandro Medina García</a:t>
            </a:r>
          </a:p>
        </p:txBody>
      </p:sp>
      <p:pic>
        <p:nvPicPr>
          <p:cNvPr id="1026" name="Picture 2" descr="Universidad de La Laguna (ULL) – 9º Encuentro BID">
            <a:extLst>
              <a:ext uri="{FF2B5EF4-FFF2-40B4-BE49-F238E27FC236}">
                <a16:creationId xmlns:a16="http://schemas.microsoft.com/office/drawing/2014/main" id="{71F28010-16EF-4CBC-82AC-7C4159510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94" y="5774111"/>
            <a:ext cx="3715580" cy="89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Usando la tecnología de </a:t>
            </a:r>
            <a:r>
              <a:rPr lang="es-ES">
                <a:hlinkClick r:id="rId2"/>
              </a:rPr>
              <a:t>Docker</a:t>
            </a:r>
            <a:r>
              <a:rPr lang="es-ES"/>
              <a:t>, se han dockerizado todos los components de nuestro entorno.</a:t>
            </a:r>
          </a:p>
          <a:p>
            <a:pPr algn="just"/>
            <a:r>
              <a:rPr lang="es-ES"/>
              <a:t>Se ha descargado una imagen de SQL Server, de la cual se ha instanciado un contenedor de prueba. </a:t>
            </a:r>
          </a:p>
          <a:p>
            <a:pPr algn="just"/>
            <a:r>
              <a:rPr lang="es-ES"/>
              <a:t>Se ha configurado un </a:t>
            </a:r>
            <a:r>
              <a:rPr lang="es-ES">
                <a:hlinkClick r:id="rId3"/>
              </a:rPr>
              <a:t>Dockerfile</a:t>
            </a:r>
            <a:r>
              <a:rPr lang="es-ES"/>
              <a:t> en nuestro servicio API y se ha instanciado un contenedor de prueba.</a:t>
            </a:r>
          </a:p>
          <a:p>
            <a:pPr algn="just"/>
            <a:r>
              <a:rPr lang="es-ES"/>
              <a:t>Se ha configurado una Private Virtual Network entre ambos contenedores.</a:t>
            </a:r>
          </a:p>
          <a:p>
            <a:pPr algn="just"/>
            <a:endParaRPr lang="es-ES"/>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41CC29C4-065F-4A12-96B3-5A92F849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343" y="1802960"/>
            <a:ext cx="6657975" cy="2781300"/>
          </a:xfrm>
          <a:prstGeom prst="rect">
            <a:avLst/>
          </a:prstGeom>
        </p:spPr>
      </p:pic>
      <p:sp>
        <p:nvSpPr>
          <p:cNvPr id="10" name="TextBox 9">
            <a:extLst>
              <a:ext uri="{FF2B5EF4-FFF2-40B4-BE49-F238E27FC236}">
                <a16:creationId xmlns:a16="http://schemas.microsoft.com/office/drawing/2014/main" id="{810E525B-2BE9-4E04-8A90-22C687B065BA}"/>
              </a:ext>
            </a:extLst>
          </p:cNvPr>
          <p:cNvSpPr txBox="1"/>
          <p:nvPr/>
        </p:nvSpPr>
        <p:spPr>
          <a:xfrm>
            <a:off x="3993026" y="5119555"/>
            <a:ext cx="4383894" cy="307777"/>
          </a:xfrm>
          <a:prstGeom prst="rect">
            <a:avLst/>
          </a:prstGeom>
          <a:noFill/>
        </p:spPr>
        <p:txBody>
          <a:bodyPr wrap="square" rtlCol="0">
            <a:spAutoFit/>
          </a:bodyPr>
          <a:lstStyle/>
          <a:p>
            <a:r>
              <a:rPr lang="es-ES" sz="1400" i="1" dirty="0"/>
              <a:t>Diseño de la estructura del entorno de la aplicación</a:t>
            </a:r>
            <a:endParaRPr lang="LID4096" sz="1400" i="1" dirty="0"/>
          </a:p>
        </p:txBody>
      </p:sp>
    </p:spTree>
    <p:extLst>
      <p:ext uri="{BB962C8B-B14F-4D97-AF65-F5344CB8AC3E}">
        <p14:creationId xmlns:p14="http://schemas.microsoft.com/office/powerpoint/2010/main" val="201438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6- </a:t>
            </a:r>
            <a:r>
              <a:rPr lang="en-GB" dirty="0"/>
              <a:t>Front de </a:t>
            </a:r>
            <a:r>
              <a:rPr lang="en-GB" dirty="0" err="1"/>
              <a:t>Ángular</a:t>
            </a:r>
            <a:r>
              <a:rPr lang="en-GB" dirty="0"/>
              <a:t> </a:t>
            </a:r>
            <a:r>
              <a:rPr lang="en-GB" dirty="0" err="1"/>
              <a:t>dockerizado</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n-US" dirty="0"/>
              <a:t>Se ha </a:t>
            </a:r>
            <a:r>
              <a:rPr lang="en-US" dirty="0" err="1"/>
              <a:t>inicializado</a:t>
            </a:r>
            <a:r>
              <a:rPr lang="en-US" dirty="0"/>
              <a:t> </a:t>
            </a:r>
            <a:r>
              <a:rPr lang="en-US" dirty="0" err="1"/>
              <a:t>una</a:t>
            </a:r>
            <a:r>
              <a:rPr lang="en-US" dirty="0"/>
              <a:t> </a:t>
            </a:r>
            <a:r>
              <a:rPr lang="en-US" dirty="0" err="1"/>
              <a:t>aplicaci</a:t>
            </a:r>
            <a:r>
              <a:rPr lang="es-ES" dirty="0" err="1"/>
              <a:t>ón</a:t>
            </a:r>
            <a:r>
              <a:rPr lang="es-ES" dirty="0"/>
              <a:t> base de </a:t>
            </a:r>
            <a:r>
              <a:rPr lang="es-ES" dirty="0" err="1">
                <a:hlinkClick r:id="rId2"/>
              </a:rPr>
              <a:t>Ángular</a:t>
            </a:r>
            <a:r>
              <a:rPr lang="es-ES" dirty="0" err="1"/>
              <a:t>,se</a:t>
            </a:r>
            <a:r>
              <a:rPr lang="es-ES" dirty="0"/>
              <a:t> ha </a:t>
            </a:r>
            <a:r>
              <a:rPr lang="es-ES" dirty="0" err="1"/>
              <a:t>dockerizado</a:t>
            </a:r>
            <a:r>
              <a:rPr lang="es-ES" dirty="0"/>
              <a:t> y unido a una nueva Virtual Network a la que pertenece el contenedor de la API.</a:t>
            </a:r>
          </a:p>
          <a:p>
            <a:pPr algn="just"/>
            <a:r>
              <a:rPr lang="es-ES" dirty="0"/>
              <a:t>…</a:t>
            </a:r>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39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7- </a:t>
            </a:r>
            <a:r>
              <a:rPr lang="en-GB" dirty="0" err="1"/>
              <a:t>Futuro</a:t>
            </a:r>
            <a:r>
              <a:rPr lang="en-GB" dirty="0"/>
              <a:t> </a:t>
            </a:r>
            <a:r>
              <a:rPr lang="en-GB" dirty="0" err="1"/>
              <a:t>desarrollo</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marL="0" indent="0" algn="just">
              <a:buNone/>
            </a:pPr>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3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p:txBody>
          <a:bodyPr>
            <a:normAutofit fontScale="90000"/>
          </a:bodyPr>
          <a:lstStyle/>
          <a:p>
            <a:r>
              <a:rPr lang="pl-PL" dirty="0" err="1"/>
              <a:t>Objetivo</a:t>
            </a: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marL="0" indent="0" algn="just">
              <a:buNone/>
            </a:pPr>
            <a:endParaRPr lang="en-US" dirty="0"/>
          </a:p>
          <a:p>
            <a:pPr algn="just"/>
            <a:r>
              <a:rPr lang="es-ES" dirty="0"/>
              <a:t>El objetivo de este ejercicio es pasar por todas las fases del desarrollo de una aplicación web para familiarizarse con todas las tecnologías que se encuentran en este dentro de una empresa.</a:t>
            </a:r>
          </a:p>
          <a:p>
            <a:pPr algn="just"/>
            <a:r>
              <a:rPr lang="es-ES" dirty="0"/>
              <a:t>La temática de la aplicación a realizar será una página con autentificación que consulte una base de datos sobre vehículos de usuarios registrados.  </a:t>
            </a:r>
          </a:p>
          <a:p>
            <a:pPr algn="just"/>
            <a:r>
              <a:rPr lang="es-ES" dirty="0"/>
              <a:t>Se tendrá en cuenta dos vistas: </a:t>
            </a:r>
          </a:p>
          <a:p>
            <a:pPr lvl="1" algn="just"/>
            <a:r>
              <a:rPr lang="es-ES" dirty="0"/>
              <a:t>Usuario común.</a:t>
            </a:r>
          </a:p>
          <a:p>
            <a:pPr lvl="1" algn="just"/>
            <a:r>
              <a:rPr lang="es-ES" dirty="0"/>
              <a:t>Usuario administrador.</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C8B60-4D78-7840-9EDC-6065584CB1ED}"/>
              </a:ext>
            </a:extLst>
          </p:cNvPr>
          <p:cNvSpPr>
            <a:spLocks noGrp="1"/>
          </p:cNvSpPr>
          <p:nvPr>
            <p:ph type="title"/>
          </p:nvPr>
        </p:nvSpPr>
        <p:spPr/>
        <p:txBody>
          <a:bodyPr>
            <a:normAutofit fontScale="90000"/>
          </a:bodyPr>
          <a:lstStyle/>
          <a:p>
            <a:r>
              <a:rPr lang="en-GB" dirty="0" err="1"/>
              <a:t>Contenidos</a:t>
            </a:r>
            <a:endParaRPr lang="en-GB" dirty="0"/>
          </a:p>
        </p:txBody>
      </p:sp>
      <p:sp>
        <p:nvSpPr>
          <p:cNvPr id="3" name="Textplatzhalter 2">
            <a:extLst>
              <a:ext uri="{FF2B5EF4-FFF2-40B4-BE49-F238E27FC236}">
                <a16:creationId xmlns:a16="http://schemas.microsoft.com/office/drawing/2014/main" id="{841AD793-9133-DC43-AAFB-E455D192115B}"/>
              </a:ext>
            </a:extLst>
          </p:cNvPr>
          <p:cNvSpPr>
            <a:spLocks noGrp="1"/>
          </p:cNvSpPr>
          <p:nvPr>
            <p:ph type="body" sz="quarter" idx="10"/>
          </p:nvPr>
        </p:nvSpPr>
        <p:spPr/>
        <p:txBody>
          <a:bodyPr>
            <a:normAutofit fontScale="92500" lnSpcReduction="20000"/>
          </a:bodyPr>
          <a:lstStyle/>
          <a:p>
            <a:r>
              <a:rPr lang="en-GB" dirty="0"/>
              <a:t>01</a:t>
            </a:r>
          </a:p>
        </p:txBody>
      </p:sp>
      <p:sp>
        <p:nvSpPr>
          <p:cNvPr id="4" name="Textplatzhalter 3">
            <a:extLst>
              <a:ext uri="{FF2B5EF4-FFF2-40B4-BE49-F238E27FC236}">
                <a16:creationId xmlns:a16="http://schemas.microsoft.com/office/drawing/2014/main" id="{AEC8F7D5-C2F4-4F4A-BA4C-B1D9D3101CAA}"/>
              </a:ext>
            </a:extLst>
          </p:cNvPr>
          <p:cNvSpPr>
            <a:spLocks noGrp="1"/>
          </p:cNvSpPr>
          <p:nvPr>
            <p:ph type="body" sz="quarter" idx="11"/>
          </p:nvPr>
        </p:nvSpPr>
        <p:spPr/>
        <p:txBody>
          <a:bodyPr/>
          <a:lstStyle/>
          <a:p>
            <a:r>
              <a:rPr lang="en-GB" dirty="0" err="1"/>
              <a:t>.Net</a:t>
            </a:r>
            <a:r>
              <a:rPr lang="en-GB" dirty="0"/>
              <a:t> Core API </a:t>
            </a:r>
            <a:r>
              <a:rPr lang="en-GB" dirty="0" err="1"/>
              <a:t>inicializada</a:t>
            </a:r>
            <a:endParaRPr lang="en-GB" dirty="0"/>
          </a:p>
        </p:txBody>
      </p:sp>
      <p:sp>
        <p:nvSpPr>
          <p:cNvPr id="5" name="Textplatzhalter 4">
            <a:extLst>
              <a:ext uri="{FF2B5EF4-FFF2-40B4-BE49-F238E27FC236}">
                <a16:creationId xmlns:a16="http://schemas.microsoft.com/office/drawing/2014/main" id="{EF0B4994-E591-2D4C-8FF0-E385E842C9FC}"/>
              </a:ext>
            </a:extLst>
          </p:cNvPr>
          <p:cNvSpPr>
            <a:spLocks noGrp="1"/>
          </p:cNvSpPr>
          <p:nvPr>
            <p:ph type="body" sz="quarter" idx="12"/>
          </p:nvPr>
        </p:nvSpPr>
        <p:spPr/>
        <p:txBody>
          <a:bodyPr/>
          <a:lstStyle/>
          <a:p>
            <a:endParaRPr lang="en-GB"/>
          </a:p>
        </p:txBody>
      </p:sp>
      <p:sp>
        <p:nvSpPr>
          <p:cNvPr id="6" name="Textplatzhalter 5">
            <a:extLst>
              <a:ext uri="{FF2B5EF4-FFF2-40B4-BE49-F238E27FC236}">
                <a16:creationId xmlns:a16="http://schemas.microsoft.com/office/drawing/2014/main" id="{4ABACCBB-64F8-6F41-A4B1-298FB6C7919D}"/>
              </a:ext>
            </a:extLst>
          </p:cNvPr>
          <p:cNvSpPr>
            <a:spLocks noGrp="1"/>
          </p:cNvSpPr>
          <p:nvPr>
            <p:ph type="body" sz="quarter" idx="13"/>
          </p:nvPr>
        </p:nvSpPr>
        <p:spPr/>
        <p:txBody>
          <a:bodyPr>
            <a:normAutofit fontScale="92500" lnSpcReduction="20000"/>
          </a:bodyPr>
          <a:lstStyle/>
          <a:p>
            <a:r>
              <a:rPr lang="en-GB" dirty="0"/>
              <a:t>02</a:t>
            </a:r>
          </a:p>
        </p:txBody>
      </p:sp>
      <p:sp>
        <p:nvSpPr>
          <p:cNvPr id="7" name="Textplatzhalter 6">
            <a:extLst>
              <a:ext uri="{FF2B5EF4-FFF2-40B4-BE49-F238E27FC236}">
                <a16:creationId xmlns:a16="http://schemas.microsoft.com/office/drawing/2014/main" id="{F0542DD3-AA3E-4D4A-AAF7-C3909DF1DDA3}"/>
              </a:ext>
            </a:extLst>
          </p:cNvPr>
          <p:cNvSpPr>
            <a:spLocks noGrp="1"/>
          </p:cNvSpPr>
          <p:nvPr>
            <p:ph type="body" sz="quarter" idx="14"/>
          </p:nvPr>
        </p:nvSpPr>
        <p:spPr/>
        <p:txBody>
          <a:bodyPr/>
          <a:lstStyle/>
          <a:p>
            <a:r>
              <a:rPr lang="en-GB" dirty="0" err="1"/>
              <a:t>Documentación</a:t>
            </a:r>
            <a:r>
              <a:rPr lang="en-GB" dirty="0"/>
              <a:t> de Swagger</a:t>
            </a:r>
          </a:p>
        </p:txBody>
      </p:sp>
      <p:sp>
        <p:nvSpPr>
          <p:cNvPr id="8" name="Textplatzhalter 7">
            <a:extLst>
              <a:ext uri="{FF2B5EF4-FFF2-40B4-BE49-F238E27FC236}">
                <a16:creationId xmlns:a16="http://schemas.microsoft.com/office/drawing/2014/main" id="{D61743BB-91B4-7942-92FE-FAFB6B961B1A}"/>
              </a:ext>
            </a:extLst>
          </p:cNvPr>
          <p:cNvSpPr>
            <a:spLocks noGrp="1"/>
          </p:cNvSpPr>
          <p:nvPr>
            <p:ph type="body" sz="quarter" idx="15"/>
          </p:nvPr>
        </p:nvSpPr>
        <p:spPr/>
        <p:txBody>
          <a:bodyPr/>
          <a:lstStyle/>
          <a:p>
            <a:endParaRPr lang="en-GB"/>
          </a:p>
        </p:txBody>
      </p:sp>
      <p:sp>
        <p:nvSpPr>
          <p:cNvPr id="9" name="Textplatzhalter 8">
            <a:extLst>
              <a:ext uri="{FF2B5EF4-FFF2-40B4-BE49-F238E27FC236}">
                <a16:creationId xmlns:a16="http://schemas.microsoft.com/office/drawing/2014/main" id="{3CF807BA-B03F-9A4D-9813-3EC55704AF8F}"/>
              </a:ext>
            </a:extLst>
          </p:cNvPr>
          <p:cNvSpPr>
            <a:spLocks noGrp="1"/>
          </p:cNvSpPr>
          <p:nvPr>
            <p:ph type="body" sz="quarter" idx="16"/>
          </p:nvPr>
        </p:nvSpPr>
        <p:spPr/>
        <p:txBody>
          <a:bodyPr>
            <a:normAutofit fontScale="92500" lnSpcReduction="20000"/>
          </a:bodyPr>
          <a:lstStyle/>
          <a:p>
            <a:r>
              <a:rPr lang="en-GB" dirty="0"/>
              <a:t>03</a:t>
            </a:r>
          </a:p>
        </p:txBody>
      </p:sp>
      <p:sp>
        <p:nvSpPr>
          <p:cNvPr id="10" name="Textplatzhalter 9">
            <a:extLst>
              <a:ext uri="{FF2B5EF4-FFF2-40B4-BE49-F238E27FC236}">
                <a16:creationId xmlns:a16="http://schemas.microsoft.com/office/drawing/2014/main" id="{92A467A7-AE4A-6F4B-8231-4F109437C9EA}"/>
              </a:ext>
            </a:extLst>
          </p:cNvPr>
          <p:cNvSpPr>
            <a:spLocks noGrp="1"/>
          </p:cNvSpPr>
          <p:nvPr>
            <p:ph type="body" sz="quarter" idx="17"/>
          </p:nvPr>
        </p:nvSpPr>
        <p:spPr/>
        <p:txBody>
          <a:bodyPr/>
          <a:lstStyle/>
          <a:p>
            <a:r>
              <a:rPr lang="en-GB" dirty="0" err="1"/>
              <a:t>Peticiones</a:t>
            </a:r>
            <a:r>
              <a:rPr lang="en-GB" dirty="0"/>
              <a:t> </a:t>
            </a:r>
            <a:r>
              <a:rPr lang="en-GB" dirty="0" err="1"/>
              <a:t>en</a:t>
            </a:r>
            <a:r>
              <a:rPr lang="en-GB" dirty="0"/>
              <a:t> Postman y Swagger</a:t>
            </a:r>
          </a:p>
          <a:p>
            <a:endParaRPr lang="en-GB" dirty="0"/>
          </a:p>
        </p:txBody>
      </p:sp>
      <p:sp>
        <p:nvSpPr>
          <p:cNvPr id="11" name="Textplatzhalter 10">
            <a:extLst>
              <a:ext uri="{FF2B5EF4-FFF2-40B4-BE49-F238E27FC236}">
                <a16:creationId xmlns:a16="http://schemas.microsoft.com/office/drawing/2014/main" id="{A1BB600B-AB3E-8F4C-9058-742AFF10DC39}"/>
              </a:ext>
            </a:extLst>
          </p:cNvPr>
          <p:cNvSpPr>
            <a:spLocks noGrp="1"/>
          </p:cNvSpPr>
          <p:nvPr>
            <p:ph type="body" sz="quarter" idx="18"/>
          </p:nvPr>
        </p:nvSpPr>
        <p:spPr/>
        <p:txBody>
          <a:bodyPr/>
          <a:lstStyle/>
          <a:p>
            <a:endParaRPr lang="en-GB" dirty="0"/>
          </a:p>
        </p:txBody>
      </p:sp>
      <p:sp>
        <p:nvSpPr>
          <p:cNvPr id="12" name="Textplatzhalter 11">
            <a:extLst>
              <a:ext uri="{FF2B5EF4-FFF2-40B4-BE49-F238E27FC236}">
                <a16:creationId xmlns:a16="http://schemas.microsoft.com/office/drawing/2014/main" id="{CF710306-67F1-6E40-88E4-AEC2F5418724}"/>
              </a:ext>
            </a:extLst>
          </p:cNvPr>
          <p:cNvSpPr>
            <a:spLocks noGrp="1"/>
          </p:cNvSpPr>
          <p:nvPr>
            <p:ph type="body" sz="quarter" idx="19"/>
          </p:nvPr>
        </p:nvSpPr>
        <p:spPr/>
        <p:txBody>
          <a:bodyPr>
            <a:normAutofit fontScale="92500" lnSpcReduction="20000"/>
          </a:bodyPr>
          <a:lstStyle/>
          <a:p>
            <a:r>
              <a:rPr lang="en-GB" dirty="0"/>
              <a:t>04</a:t>
            </a:r>
          </a:p>
        </p:txBody>
      </p:sp>
      <p:sp>
        <p:nvSpPr>
          <p:cNvPr id="13" name="Textplatzhalter 12">
            <a:extLst>
              <a:ext uri="{FF2B5EF4-FFF2-40B4-BE49-F238E27FC236}">
                <a16:creationId xmlns:a16="http://schemas.microsoft.com/office/drawing/2014/main" id="{C2A8895F-D2CA-9842-8AA9-F0C5543438B2}"/>
              </a:ext>
            </a:extLst>
          </p:cNvPr>
          <p:cNvSpPr>
            <a:spLocks noGrp="1"/>
          </p:cNvSpPr>
          <p:nvPr>
            <p:ph type="body" sz="quarter" idx="20"/>
          </p:nvPr>
        </p:nvSpPr>
        <p:spPr/>
        <p:txBody>
          <a:bodyPr/>
          <a:lstStyle/>
          <a:p>
            <a:r>
              <a:rPr lang="en-GB" dirty="0"/>
              <a:t>SQL Server</a:t>
            </a:r>
          </a:p>
        </p:txBody>
      </p:sp>
      <p:sp>
        <p:nvSpPr>
          <p:cNvPr id="14" name="Textplatzhalter 13">
            <a:extLst>
              <a:ext uri="{FF2B5EF4-FFF2-40B4-BE49-F238E27FC236}">
                <a16:creationId xmlns:a16="http://schemas.microsoft.com/office/drawing/2014/main" id="{3A91CB79-B834-D141-B50E-0CFE2E1EA3E7}"/>
              </a:ext>
            </a:extLst>
          </p:cNvPr>
          <p:cNvSpPr>
            <a:spLocks noGrp="1"/>
          </p:cNvSpPr>
          <p:nvPr>
            <p:ph type="body" sz="quarter" idx="21"/>
          </p:nvPr>
        </p:nvSpPr>
        <p:spPr/>
        <p:txBody>
          <a:bodyPr/>
          <a:lstStyle/>
          <a:p>
            <a:endParaRPr lang="en-GB"/>
          </a:p>
        </p:txBody>
      </p:sp>
      <p:sp>
        <p:nvSpPr>
          <p:cNvPr id="15" name="Textplatzhalter 14">
            <a:extLst>
              <a:ext uri="{FF2B5EF4-FFF2-40B4-BE49-F238E27FC236}">
                <a16:creationId xmlns:a16="http://schemas.microsoft.com/office/drawing/2014/main" id="{8C13639C-4B91-8441-85CA-6D6EABEC8B35}"/>
              </a:ext>
            </a:extLst>
          </p:cNvPr>
          <p:cNvSpPr>
            <a:spLocks noGrp="1"/>
          </p:cNvSpPr>
          <p:nvPr>
            <p:ph type="body" sz="quarter" idx="22"/>
          </p:nvPr>
        </p:nvSpPr>
        <p:spPr/>
        <p:txBody>
          <a:bodyPr>
            <a:normAutofit fontScale="92500" lnSpcReduction="20000"/>
          </a:bodyPr>
          <a:lstStyle/>
          <a:p>
            <a:r>
              <a:rPr lang="en-GB" dirty="0"/>
              <a:t>05</a:t>
            </a:r>
          </a:p>
        </p:txBody>
      </p:sp>
      <p:sp>
        <p:nvSpPr>
          <p:cNvPr id="16" name="Textplatzhalter 15">
            <a:extLst>
              <a:ext uri="{FF2B5EF4-FFF2-40B4-BE49-F238E27FC236}">
                <a16:creationId xmlns:a16="http://schemas.microsoft.com/office/drawing/2014/main" id="{1EAE3097-F910-B540-946F-9001EF988E59}"/>
              </a:ext>
            </a:extLst>
          </p:cNvPr>
          <p:cNvSpPr>
            <a:spLocks noGrp="1"/>
          </p:cNvSpPr>
          <p:nvPr>
            <p:ph type="body" sz="quarter" idx="23"/>
          </p:nvPr>
        </p:nvSpPr>
        <p:spPr/>
        <p:txBody>
          <a:bodyPr/>
          <a:lstStyle/>
          <a:p>
            <a:r>
              <a:rPr lang="en-GB" dirty="0" err="1"/>
              <a:t>Dockerización</a:t>
            </a:r>
            <a:endParaRPr lang="en-GB" dirty="0"/>
          </a:p>
        </p:txBody>
      </p:sp>
      <p:sp>
        <p:nvSpPr>
          <p:cNvPr id="17" name="Textplatzhalter 16">
            <a:extLst>
              <a:ext uri="{FF2B5EF4-FFF2-40B4-BE49-F238E27FC236}">
                <a16:creationId xmlns:a16="http://schemas.microsoft.com/office/drawing/2014/main" id="{072E4049-2722-5F41-8558-BD6A00C7A49C}"/>
              </a:ext>
            </a:extLst>
          </p:cNvPr>
          <p:cNvSpPr>
            <a:spLocks noGrp="1"/>
          </p:cNvSpPr>
          <p:nvPr>
            <p:ph type="body" sz="quarter" idx="24"/>
          </p:nvPr>
        </p:nvSpPr>
        <p:spPr/>
        <p:txBody>
          <a:bodyPr/>
          <a:lstStyle/>
          <a:p>
            <a:endParaRPr lang="en-GB"/>
          </a:p>
        </p:txBody>
      </p:sp>
      <p:sp>
        <p:nvSpPr>
          <p:cNvPr id="18" name="Textplatzhalter 17">
            <a:extLst>
              <a:ext uri="{FF2B5EF4-FFF2-40B4-BE49-F238E27FC236}">
                <a16:creationId xmlns:a16="http://schemas.microsoft.com/office/drawing/2014/main" id="{9BDB0EA6-57D5-6544-A108-6EE3696AF8EC}"/>
              </a:ext>
            </a:extLst>
          </p:cNvPr>
          <p:cNvSpPr>
            <a:spLocks noGrp="1"/>
          </p:cNvSpPr>
          <p:nvPr>
            <p:ph type="body" sz="quarter" idx="25"/>
          </p:nvPr>
        </p:nvSpPr>
        <p:spPr/>
        <p:txBody>
          <a:bodyPr>
            <a:normAutofit fontScale="92500" lnSpcReduction="20000"/>
          </a:bodyPr>
          <a:lstStyle/>
          <a:p>
            <a:r>
              <a:rPr lang="en-GB" dirty="0"/>
              <a:t>06</a:t>
            </a:r>
          </a:p>
        </p:txBody>
      </p:sp>
      <p:sp>
        <p:nvSpPr>
          <p:cNvPr id="19" name="Textplatzhalter 18">
            <a:extLst>
              <a:ext uri="{FF2B5EF4-FFF2-40B4-BE49-F238E27FC236}">
                <a16:creationId xmlns:a16="http://schemas.microsoft.com/office/drawing/2014/main" id="{3A59FDCD-ADEF-9D4B-A050-FAC45E3037D5}"/>
              </a:ext>
            </a:extLst>
          </p:cNvPr>
          <p:cNvSpPr>
            <a:spLocks noGrp="1"/>
          </p:cNvSpPr>
          <p:nvPr>
            <p:ph type="body" sz="quarter" idx="26"/>
          </p:nvPr>
        </p:nvSpPr>
        <p:spPr/>
        <p:txBody>
          <a:bodyPr/>
          <a:lstStyle/>
          <a:p>
            <a:r>
              <a:rPr lang="en-GB" dirty="0"/>
              <a:t>Front de </a:t>
            </a:r>
            <a:r>
              <a:rPr lang="en-GB" dirty="0" err="1"/>
              <a:t>Ángular</a:t>
            </a:r>
            <a:r>
              <a:rPr lang="en-GB" dirty="0"/>
              <a:t> </a:t>
            </a:r>
            <a:r>
              <a:rPr lang="en-GB" dirty="0" err="1"/>
              <a:t>dockerizado</a:t>
            </a:r>
            <a:endParaRPr lang="en-GB" dirty="0"/>
          </a:p>
          <a:p>
            <a:endParaRPr lang="en-GB" dirty="0"/>
          </a:p>
        </p:txBody>
      </p:sp>
      <p:sp>
        <p:nvSpPr>
          <p:cNvPr id="20" name="Textplatzhalter 19">
            <a:extLst>
              <a:ext uri="{FF2B5EF4-FFF2-40B4-BE49-F238E27FC236}">
                <a16:creationId xmlns:a16="http://schemas.microsoft.com/office/drawing/2014/main" id="{6454EFEE-E43A-7D48-AA31-7B9F561FE3DE}"/>
              </a:ext>
            </a:extLst>
          </p:cNvPr>
          <p:cNvSpPr>
            <a:spLocks noGrp="1"/>
          </p:cNvSpPr>
          <p:nvPr>
            <p:ph type="body" sz="quarter" idx="27"/>
          </p:nvPr>
        </p:nvSpPr>
        <p:spPr/>
        <p:txBody>
          <a:bodyPr/>
          <a:lstStyle/>
          <a:p>
            <a:endParaRPr lang="en-GB"/>
          </a:p>
        </p:txBody>
      </p:sp>
      <p:sp>
        <p:nvSpPr>
          <p:cNvPr id="21" name="Textplatzhalter 20">
            <a:extLst>
              <a:ext uri="{FF2B5EF4-FFF2-40B4-BE49-F238E27FC236}">
                <a16:creationId xmlns:a16="http://schemas.microsoft.com/office/drawing/2014/main" id="{08678FF5-588D-4C4B-8DE4-917DFE20448F}"/>
              </a:ext>
            </a:extLst>
          </p:cNvPr>
          <p:cNvSpPr>
            <a:spLocks noGrp="1"/>
          </p:cNvSpPr>
          <p:nvPr>
            <p:ph type="body" sz="quarter" idx="28"/>
          </p:nvPr>
        </p:nvSpPr>
        <p:spPr/>
        <p:txBody>
          <a:bodyPr>
            <a:normAutofit fontScale="92500" lnSpcReduction="20000"/>
          </a:bodyPr>
          <a:lstStyle/>
          <a:p>
            <a:r>
              <a:rPr lang="en-GB" dirty="0"/>
              <a:t>07</a:t>
            </a:r>
          </a:p>
        </p:txBody>
      </p:sp>
      <p:sp>
        <p:nvSpPr>
          <p:cNvPr id="22" name="Textplatzhalter 21">
            <a:extLst>
              <a:ext uri="{FF2B5EF4-FFF2-40B4-BE49-F238E27FC236}">
                <a16:creationId xmlns:a16="http://schemas.microsoft.com/office/drawing/2014/main" id="{65FCAB75-3997-7345-A782-E50A53C2CB9A}"/>
              </a:ext>
            </a:extLst>
          </p:cNvPr>
          <p:cNvSpPr>
            <a:spLocks noGrp="1"/>
          </p:cNvSpPr>
          <p:nvPr>
            <p:ph type="body" sz="quarter" idx="29"/>
          </p:nvPr>
        </p:nvSpPr>
        <p:spPr/>
        <p:txBody>
          <a:bodyPr/>
          <a:lstStyle/>
          <a:p>
            <a:r>
              <a:rPr lang="en-GB" dirty="0" err="1"/>
              <a:t>Futuro</a:t>
            </a:r>
            <a:r>
              <a:rPr lang="en-GB" dirty="0"/>
              <a:t> </a:t>
            </a:r>
            <a:r>
              <a:rPr lang="en-GB" dirty="0" err="1"/>
              <a:t>desarrollo</a:t>
            </a:r>
            <a:endParaRPr lang="en-GB" dirty="0"/>
          </a:p>
        </p:txBody>
      </p:sp>
      <p:sp>
        <p:nvSpPr>
          <p:cNvPr id="23" name="Textplatzhalter 22">
            <a:extLst>
              <a:ext uri="{FF2B5EF4-FFF2-40B4-BE49-F238E27FC236}">
                <a16:creationId xmlns:a16="http://schemas.microsoft.com/office/drawing/2014/main" id="{F67E914D-5FC1-E542-BEE2-10D6E40D1206}"/>
              </a:ext>
            </a:extLst>
          </p:cNvPr>
          <p:cNvSpPr>
            <a:spLocks noGrp="1"/>
          </p:cNvSpPr>
          <p:nvPr>
            <p:ph type="body" sz="quarter" idx="30"/>
          </p:nvPr>
        </p:nvSpPr>
        <p:spPr/>
        <p:txBody>
          <a:bodyPr/>
          <a:lstStyle/>
          <a:p>
            <a:endParaRPr lang="en-GB"/>
          </a:p>
        </p:txBody>
      </p:sp>
      <p:sp>
        <p:nvSpPr>
          <p:cNvPr id="24" name="Textplatzhalter 23">
            <a:extLst>
              <a:ext uri="{FF2B5EF4-FFF2-40B4-BE49-F238E27FC236}">
                <a16:creationId xmlns:a16="http://schemas.microsoft.com/office/drawing/2014/main" id="{22F1B113-B102-9F4A-9EF5-E81A23850C89}"/>
              </a:ext>
            </a:extLst>
          </p:cNvPr>
          <p:cNvSpPr>
            <a:spLocks noGrp="1"/>
          </p:cNvSpPr>
          <p:nvPr>
            <p:ph type="body" sz="quarter" idx="31"/>
          </p:nvPr>
        </p:nvSpPr>
        <p:spPr/>
        <p:txBody>
          <a:bodyPr>
            <a:normAutofit fontScale="92500" lnSpcReduction="20000"/>
          </a:bodyPr>
          <a:lstStyle/>
          <a:p>
            <a:endParaRPr lang="en-GB"/>
          </a:p>
        </p:txBody>
      </p:sp>
      <p:sp>
        <p:nvSpPr>
          <p:cNvPr id="25" name="Textplatzhalter 24">
            <a:extLst>
              <a:ext uri="{FF2B5EF4-FFF2-40B4-BE49-F238E27FC236}">
                <a16:creationId xmlns:a16="http://schemas.microsoft.com/office/drawing/2014/main" id="{342BAAD5-FC5C-8246-B661-9E9C17F8593B}"/>
              </a:ext>
            </a:extLst>
          </p:cNvPr>
          <p:cNvSpPr>
            <a:spLocks noGrp="1"/>
          </p:cNvSpPr>
          <p:nvPr>
            <p:ph type="body" sz="quarter" idx="32"/>
          </p:nvPr>
        </p:nvSpPr>
        <p:spPr/>
        <p:txBody>
          <a:bodyPr/>
          <a:lstStyle/>
          <a:p>
            <a:endParaRPr lang="en-GB" dirty="0"/>
          </a:p>
        </p:txBody>
      </p:sp>
      <p:sp>
        <p:nvSpPr>
          <p:cNvPr id="26" name="Textplatzhalter 25">
            <a:extLst>
              <a:ext uri="{FF2B5EF4-FFF2-40B4-BE49-F238E27FC236}">
                <a16:creationId xmlns:a16="http://schemas.microsoft.com/office/drawing/2014/main" id="{E307D6A1-CC3C-A748-A22B-EC0B8EBC0423}"/>
              </a:ext>
            </a:extLst>
          </p:cNvPr>
          <p:cNvSpPr>
            <a:spLocks noGrp="1"/>
          </p:cNvSpPr>
          <p:nvPr>
            <p:ph type="body" sz="quarter" idx="33"/>
          </p:nvPr>
        </p:nvSpPr>
        <p:spPr/>
        <p:txBody>
          <a:bodyPr/>
          <a:lstStyle/>
          <a:p>
            <a:endParaRPr lang="en-GB"/>
          </a:p>
        </p:txBody>
      </p:sp>
      <p:pic>
        <p:nvPicPr>
          <p:cNvPr id="29" name="Picture 2" descr="Universidad de La Laguna (ULL) – 9º Encuentro BID">
            <a:extLst>
              <a:ext uri="{FF2B5EF4-FFF2-40B4-BE49-F238E27FC236}">
                <a16:creationId xmlns:a16="http://schemas.microsoft.com/office/drawing/2014/main" id="{8A5729B5-076D-4877-B435-899362EA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0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1- </a:t>
            </a:r>
            <a:r>
              <a:rPr lang="en-GB" dirty="0" err="1"/>
              <a:t>.Net</a:t>
            </a:r>
            <a:r>
              <a:rPr lang="en-GB" dirty="0"/>
              <a:t> Core API </a:t>
            </a:r>
            <a:r>
              <a:rPr lang="es-ES" dirty="0"/>
              <a:t>inicializada</a:t>
            </a: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Se han empezado por un proceso de aprendizaje básico sobre C# y .Net Core para empezar a trabajar con la definición de la API. Para ello se han consultado recursos en </a:t>
            </a:r>
            <a:r>
              <a:rPr lang="es-ES">
                <a:hlinkClick r:id="rId2"/>
              </a:rPr>
              <a:t>Pluralsight</a:t>
            </a:r>
            <a:r>
              <a:rPr lang="es-ES"/>
              <a:t>.</a:t>
            </a:r>
          </a:p>
          <a:p>
            <a:pPr algn="just"/>
            <a:r>
              <a:rPr lang="es-ES"/>
              <a:t>Se ha implementado un login sencillo sin usar aun la base de datos, en el que los únicos atributos de los usuarios son:</a:t>
            </a:r>
          </a:p>
          <a:p>
            <a:pPr lvl="1" algn="just"/>
            <a:r>
              <a:rPr lang="es-ES"/>
              <a:t>Nombre de usuario</a:t>
            </a:r>
          </a:p>
          <a:p>
            <a:pPr lvl="1" algn="just"/>
            <a:r>
              <a:rPr lang="es-ES"/>
              <a:t>Contraseña </a:t>
            </a:r>
          </a:p>
          <a:p>
            <a:pPr lvl="1" algn="just"/>
            <a:r>
              <a:rPr lang="es-ES"/>
              <a:t>Rol</a:t>
            </a:r>
          </a:p>
          <a:p>
            <a:pPr algn="just"/>
            <a:r>
              <a:rPr lang="es-ES"/>
              <a:t>Se ha añadido la funcionalidad de generar </a:t>
            </a:r>
            <a:r>
              <a:rPr lang="es-ES">
                <a:hlinkClick r:id="rId3"/>
              </a:rPr>
              <a:t>JSON Web Token</a:t>
            </a:r>
            <a:r>
              <a:rPr lang="es-ES"/>
              <a:t> para la autentificación de la aplicación.</a:t>
            </a:r>
          </a:p>
          <a:p>
            <a:pPr algn="just"/>
            <a:r>
              <a:rPr lang="es-ES"/>
              <a:t>Se han implementado controladores que tengan en cuenta las peticiones de inicio de sesión y consultas de coches.</a:t>
            </a:r>
          </a:p>
          <a:p>
            <a:pPr algn="just"/>
            <a:endParaRPr lang="es-ES"/>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2- </a:t>
            </a:r>
            <a:r>
              <a:rPr lang="en-GB" dirty="0" err="1"/>
              <a:t>Documentación</a:t>
            </a:r>
            <a:r>
              <a:rPr lang="en-GB" dirty="0"/>
              <a:t> de Swagger</a:t>
            </a: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Con el objetivo de tener la API documentada, se ha hecho uso de </a:t>
            </a:r>
            <a:r>
              <a:rPr lang="es-ES" dirty="0" err="1">
                <a:hlinkClick r:id="rId2"/>
              </a:rPr>
              <a:t>Swagger</a:t>
            </a:r>
            <a:r>
              <a:rPr lang="es-ES" dirty="0"/>
              <a:t> en el proyecto. Esta es una herramienta de documentación que, al acceder a una ruta previamente configurada, muestra todas aquellas peticiones que puede atender nuestra API.</a:t>
            </a:r>
          </a:p>
          <a:p>
            <a:pPr algn="just"/>
            <a:r>
              <a:rPr lang="es-ES" dirty="0"/>
              <a:t>Al principio solo se usó para este fin, pero más adelante, se configuró de forma que funcionase como </a:t>
            </a:r>
            <a:r>
              <a:rPr lang="es-ES" dirty="0" err="1"/>
              <a:t>Postman</a:t>
            </a:r>
            <a:r>
              <a:rPr lang="es-ES" dirty="0"/>
              <a:t> para simular las peticiones.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7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3885-8AF6-4B7B-A7EA-ABE5C5ECDAD9}"/>
              </a:ext>
            </a:extLst>
          </p:cNvPr>
          <p:cNvSpPr>
            <a:spLocks noGrp="1"/>
          </p:cNvSpPr>
          <p:nvPr>
            <p:ph type="title"/>
          </p:nvPr>
        </p:nvSpPr>
        <p:spPr/>
        <p:txBody>
          <a:bodyPr>
            <a:normAutofit fontScale="90000"/>
          </a:bodyPr>
          <a:lstStyle/>
          <a:p>
            <a:r>
              <a:rPr lang="es-ES" dirty="0"/>
              <a:t>2- </a:t>
            </a:r>
            <a:r>
              <a:rPr lang="en-GB" dirty="0" err="1"/>
              <a:t>Documentación</a:t>
            </a:r>
            <a:r>
              <a:rPr lang="en-GB" dirty="0"/>
              <a:t> de Swagger</a:t>
            </a:r>
            <a:endParaRPr lang="LID4096" dirty="0"/>
          </a:p>
        </p:txBody>
      </p:sp>
      <p:pic>
        <p:nvPicPr>
          <p:cNvPr id="5" name="Content Placeholder 4">
            <a:extLst>
              <a:ext uri="{FF2B5EF4-FFF2-40B4-BE49-F238E27FC236}">
                <a16:creationId xmlns:a16="http://schemas.microsoft.com/office/drawing/2014/main" id="{D24631E5-1A01-418E-9EF1-16B47FC42A34}"/>
              </a:ext>
            </a:extLst>
          </p:cNvPr>
          <p:cNvPicPr>
            <a:picLocks noGrp="1" noChangeAspect="1"/>
          </p:cNvPicPr>
          <p:nvPr>
            <p:ph idx="1"/>
          </p:nvPr>
        </p:nvPicPr>
        <p:blipFill>
          <a:blip r:embed="rId2"/>
          <a:stretch>
            <a:fillRect/>
          </a:stretch>
        </p:blipFill>
        <p:spPr>
          <a:xfrm>
            <a:off x="1095340" y="920067"/>
            <a:ext cx="9542481" cy="4935101"/>
          </a:xfrm>
        </p:spPr>
      </p:pic>
      <p:pic>
        <p:nvPicPr>
          <p:cNvPr id="6" name="Picture 2" descr="Universidad de La Laguna (ULL) – 9º Encuentro BID">
            <a:extLst>
              <a:ext uri="{FF2B5EF4-FFF2-40B4-BE49-F238E27FC236}">
                <a16:creationId xmlns:a16="http://schemas.microsoft.com/office/drawing/2014/main" id="{92B1E6F4-6E66-42D5-BE92-970CE384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91DE9B-FFB0-4575-859E-4E53F8316F79}"/>
              </a:ext>
            </a:extLst>
          </p:cNvPr>
          <p:cNvSpPr txBox="1"/>
          <p:nvPr/>
        </p:nvSpPr>
        <p:spPr>
          <a:xfrm>
            <a:off x="4310466" y="5972363"/>
            <a:ext cx="3112228" cy="307777"/>
          </a:xfrm>
          <a:prstGeom prst="rect">
            <a:avLst/>
          </a:prstGeom>
          <a:noFill/>
        </p:spPr>
        <p:txBody>
          <a:bodyPr wrap="square" rtlCol="0">
            <a:spAutoFit/>
          </a:bodyPr>
          <a:lstStyle/>
          <a:p>
            <a:r>
              <a:rPr lang="es-ES" sz="1400" i="1" dirty="0"/>
              <a:t>Documentación de la API de </a:t>
            </a:r>
            <a:r>
              <a:rPr lang="es-ES" sz="1400" i="1" dirty="0" err="1"/>
              <a:t>Swagger</a:t>
            </a:r>
            <a:endParaRPr lang="LID4096" sz="1400" i="1" dirty="0"/>
          </a:p>
        </p:txBody>
      </p:sp>
    </p:spTree>
    <p:extLst>
      <p:ext uri="{BB962C8B-B14F-4D97-AF65-F5344CB8AC3E}">
        <p14:creationId xmlns:p14="http://schemas.microsoft.com/office/powerpoint/2010/main" val="83186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2">
            <a:extLst>
              <a:ext uri="{FF2B5EF4-FFF2-40B4-BE49-F238E27FC236}">
                <a16:creationId xmlns:a16="http://schemas.microsoft.com/office/drawing/2014/main" id="{8B9A287E-12A4-4EF4-A865-66F2E31DF739}"/>
              </a:ext>
            </a:extLst>
          </p:cNvPr>
          <p:cNvSpPr>
            <a:spLocks noGrp="1"/>
          </p:cNvSpPr>
          <p:nvPr>
            <p:ph idx="1"/>
          </p:nvPr>
        </p:nvSpPr>
        <p:spPr>
          <a:xfrm>
            <a:off x="358811" y="1128532"/>
            <a:ext cx="11474379" cy="5370658"/>
          </a:xfrm>
        </p:spPr>
        <p:txBody>
          <a:bodyPr/>
          <a:lstStyle/>
          <a:p>
            <a:pPr algn="just"/>
            <a:r>
              <a:rPr lang="es-ES" dirty="0"/>
              <a:t>Se ha usado tanto </a:t>
            </a:r>
            <a:r>
              <a:rPr lang="es-ES" dirty="0" err="1">
                <a:hlinkClick r:id="rId3"/>
              </a:rPr>
              <a:t>Postman</a:t>
            </a:r>
            <a:r>
              <a:rPr lang="es-ES" dirty="0"/>
              <a:t> como la funcionalidad previamente comentada de </a:t>
            </a:r>
            <a:r>
              <a:rPr lang="es-ES" dirty="0" err="1"/>
              <a:t>Swagger</a:t>
            </a:r>
            <a:r>
              <a:rPr lang="es-ES" dirty="0"/>
              <a:t> para simular peticiones a la API.</a:t>
            </a:r>
          </a:p>
          <a:p>
            <a:pPr algn="just"/>
            <a:r>
              <a:rPr lang="es-ES" dirty="0"/>
              <a:t>Algunas de las peticiones que se han puesto a prueba son:</a:t>
            </a:r>
          </a:p>
          <a:p>
            <a:pPr lvl="1" algn="just"/>
            <a:r>
              <a:rPr lang="es-ES" dirty="0"/>
              <a:t>POST /api/</a:t>
            </a:r>
            <a:r>
              <a:rPr lang="es-ES" dirty="0" err="1"/>
              <a:t>login</a:t>
            </a:r>
            <a:r>
              <a:rPr lang="es-ES" dirty="0"/>
              <a:t>: Se le manda un usuario y contraseña por el </a:t>
            </a:r>
            <a:r>
              <a:rPr lang="es-ES" dirty="0" err="1"/>
              <a:t>body</a:t>
            </a:r>
            <a:r>
              <a:rPr lang="es-ES" dirty="0"/>
              <a:t> del </a:t>
            </a:r>
            <a:r>
              <a:rPr lang="es-ES" dirty="0" err="1"/>
              <a:t>header</a:t>
            </a:r>
            <a:r>
              <a:rPr lang="es-ES" dirty="0"/>
              <a:t> y devuelve una respuesta con el JWT.</a:t>
            </a:r>
          </a:p>
          <a:p>
            <a:pPr lvl="1" algn="just"/>
            <a:r>
              <a:rPr lang="es-ES" dirty="0"/>
              <a:t>GET /api/</a:t>
            </a:r>
            <a:r>
              <a:rPr lang="es-ES" dirty="0" err="1">
                <a:solidFill>
                  <a:srgbClr val="212121"/>
                </a:solidFill>
                <a:latin typeface="Inter"/>
              </a:rPr>
              <a:t>myCars</a:t>
            </a:r>
            <a:r>
              <a:rPr lang="es-ES" dirty="0">
                <a:solidFill>
                  <a:srgbClr val="212121"/>
                </a:solidFill>
                <a:latin typeface="Inter"/>
              </a:rPr>
              <a:t>: Devuelve los coches registrados en la base de datos a nombre del usuario. Hay que mandar el JWT válido previo para que sea una petición permitida</a:t>
            </a:r>
          </a:p>
          <a:p>
            <a:pPr lvl="1" algn="just"/>
            <a:r>
              <a:rPr lang="es-ES" dirty="0"/>
              <a:t>GET /api/</a:t>
            </a:r>
            <a:r>
              <a:rPr lang="es-ES" dirty="0" err="1"/>
              <a:t>all</a:t>
            </a:r>
            <a:r>
              <a:rPr lang="es-ES" dirty="0" err="1">
                <a:solidFill>
                  <a:srgbClr val="212121"/>
                </a:solidFill>
                <a:latin typeface="Inter"/>
              </a:rPr>
              <a:t>Cars</a:t>
            </a:r>
            <a:r>
              <a:rPr lang="es-ES" dirty="0">
                <a:solidFill>
                  <a:srgbClr val="212121"/>
                </a:solidFill>
                <a:latin typeface="Inter"/>
              </a:rPr>
              <a:t>: Devuelve todos los coches registrados. Esta petición solo la puede realizar un administrador aportando su JTW en el </a:t>
            </a:r>
            <a:r>
              <a:rPr lang="es-ES" dirty="0" err="1">
                <a:solidFill>
                  <a:srgbClr val="212121"/>
                </a:solidFill>
                <a:latin typeface="Inter"/>
              </a:rPr>
              <a:t>header</a:t>
            </a:r>
            <a:r>
              <a:rPr lang="es-ES" dirty="0">
                <a:solidFill>
                  <a:srgbClr val="212121"/>
                </a:solidFill>
                <a:latin typeface="Inter"/>
              </a:rPr>
              <a:t>.</a:t>
            </a:r>
          </a:p>
          <a:p>
            <a:pPr algn="just"/>
            <a:r>
              <a:rPr lang="es-ES" dirty="0">
                <a:solidFill>
                  <a:srgbClr val="212121"/>
                </a:solidFill>
                <a:latin typeface="Inter"/>
              </a:rPr>
              <a:t>La decisión de también configurar </a:t>
            </a:r>
            <a:r>
              <a:rPr lang="es-ES" dirty="0" err="1">
                <a:solidFill>
                  <a:srgbClr val="212121"/>
                </a:solidFill>
                <a:latin typeface="Inter"/>
              </a:rPr>
              <a:t>Swagger</a:t>
            </a:r>
            <a:r>
              <a:rPr lang="es-ES" dirty="0">
                <a:solidFill>
                  <a:srgbClr val="212121"/>
                </a:solidFill>
                <a:latin typeface="Inter"/>
              </a:rPr>
              <a:t> para que funcionase de forma similar a la de </a:t>
            </a:r>
            <a:r>
              <a:rPr lang="es-ES" dirty="0" err="1">
                <a:solidFill>
                  <a:srgbClr val="212121"/>
                </a:solidFill>
                <a:latin typeface="Inter"/>
              </a:rPr>
              <a:t>Postman</a:t>
            </a:r>
            <a:r>
              <a:rPr lang="es-ES" dirty="0">
                <a:solidFill>
                  <a:srgbClr val="212121"/>
                </a:solidFill>
                <a:latin typeface="Inter"/>
              </a:rPr>
              <a:t> es conocer otras herramientas a parte de esta, ya que se trata de una tecnología libre frente a una de pago.</a:t>
            </a:r>
          </a:p>
        </p:txBody>
      </p:sp>
    </p:spTree>
    <p:extLst>
      <p:ext uri="{BB962C8B-B14F-4D97-AF65-F5344CB8AC3E}">
        <p14:creationId xmlns:p14="http://schemas.microsoft.com/office/powerpoint/2010/main" val="320021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B69BC6-D391-4FC6-8D2A-F1EBEFDFB01C}"/>
              </a:ext>
            </a:extLst>
          </p:cNvPr>
          <p:cNvPicPr>
            <a:picLocks noChangeAspect="1"/>
          </p:cNvPicPr>
          <p:nvPr/>
        </p:nvPicPr>
        <p:blipFill>
          <a:blip r:embed="rId3"/>
          <a:stretch>
            <a:fillRect/>
          </a:stretch>
        </p:blipFill>
        <p:spPr>
          <a:xfrm>
            <a:off x="801421" y="1119187"/>
            <a:ext cx="10172700" cy="4619625"/>
          </a:xfrm>
          <a:prstGeom prst="rect">
            <a:avLst/>
          </a:prstGeom>
        </p:spPr>
      </p:pic>
      <p:sp>
        <p:nvSpPr>
          <p:cNvPr id="7" name="TextBox 6">
            <a:extLst>
              <a:ext uri="{FF2B5EF4-FFF2-40B4-BE49-F238E27FC236}">
                <a16:creationId xmlns:a16="http://schemas.microsoft.com/office/drawing/2014/main" id="{E9975827-404C-4362-BFD3-C798B608AAE4}"/>
              </a:ext>
            </a:extLst>
          </p:cNvPr>
          <p:cNvSpPr txBox="1"/>
          <p:nvPr/>
        </p:nvSpPr>
        <p:spPr>
          <a:xfrm>
            <a:off x="2719953" y="5934388"/>
            <a:ext cx="6752094" cy="307777"/>
          </a:xfrm>
          <a:prstGeom prst="rect">
            <a:avLst/>
          </a:prstGeom>
          <a:noFill/>
        </p:spPr>
        <p:txBody>
          <a:bodyPr wrap="square" rtlCol="0">
            <a:spAutoFit/>
          </a:bodyPr>
          <a:lstStyle/>
          <a:p>
            <a:r>
              <a:rPr lang="es-ES" sz="1400" i="1" dirty="0"/>
              <a:t>Simulación en </a:t>
            </a:r>
            <a:r>
              <a:rPr lang="es-ES" sz="1400" i="1" dirty="0" err="1"/>
              <a:t>Postman</a:t>
            </a:r>
            <a:r>
              <a:rPr lang="es-ES" sz="1400" i="1" dirty="0"/>
              <a:t> de </a:t>
            </a:r>
            <a:r>
              <a:rPr lang="es-ES" sz="1400" i="1" dirty="0" err="1"/>
              <a:t>login</a:t>
            </a:r>
            <a:r>
              <a:rPr lang="es-ES" sz="1400" i="1" dirty="0"/>
              <a:t> de un usuario general, al que se le devuelve el JTW</a:t>
            </a:r>
            <a:endParaRPr lang="LID4096" sz="1400" i="1" dirty="0"/>
          </a:p>
        </p:txBody>
      </p:sp>
    </p:spTree>
    <p:extLst>
      <p:ext uri="{BB962C8B-B14F-4D97-AF65-F5344CB8AC3E}">
        <p14:creationId xmlns:p14="http://schemas.microsoft.com/office/powerpoint/2010/main" val="6937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4- </a:t>
            </a:r>
            <a:r>
              <a:rPr lang="en-GB" dirty="0"/>
              <a:t>SQL Server</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Se ha utilizado SQL Server para este ejercicio. </a:t>
            </a:r>
          </a:p>
          <a:p>
            <a:pPr algn="just"/>
            <a:r>
              <a:rPr lang="es-ES"/>
              <a:t>Solo se ha realizado por el momento una tabla “Coches”, que tienen como atributos:</a:t>
            </a:r>
          </a:p>
          <a:p>
            <a:pPr lvl="1" algn="just"/>
            <a:r>
              <a:rPr lang="es-ES"/>
              <a:t>Id</a:t>
            </a:r>
          </a:p>
          <a:p>
            <a:pPr lvl="1" algn="just"/>
            <a:r>
              <a:rPr lang="es-ES"/>
              <a:t>Nombre de usuario</a:t>
            </a:r>
          </a:p>
          <a:p>
            <a:pPr lvl="1" algn="just"/>
            <a:r>
              <a:rPr lang="es-ES"/>
              <a:t>Matrícula</a:t>
            </a:r>
          </a:p>
          <a:p>
            <a:pPr lvl="1" algn="just"/>
            <a:r>
              <a:rPr lang="es-ES"/>
              <a:t>Año de fabricación</a:t>
            </a:r>
          </a:p>
          <a:p>
            <a:pPr lvl="1" algn="just"/>
            <a:r>
              <a:rPr lang="es-ES"/>
              <a:t>Siguiente ITV</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24038"/>
      </p:ext>
    </p:extLst>
  </p:cSld>
  <p:clrMapOvr>
    <a:masterClrMapping/>
  </p:clrMapOvr>
</p:sld>
</file>

<file path=ppt/theme/theme1.xml><?xml version="1.0" encoding="utf-8"?>
<a:theme xmlns:a="http://schemas.openxmlformats.org/drawingml/2006/main" name="TecAlliance">
  <a:themeElements>
    <a:clrScheme name="TecAlliance">
      <a:dk1>
        <a:srgbClr val="2B2C3A"/>
      </a:dk1>
      <a:lt1>
        <a:sysClr val="window" lastClr="FFFFFF"/>
      </a:lt1>
      <a:dk2>
        <a:srgbClr val="4C4B63"/>
      </a:dk2>
      <a:lt2>
        <a:srgbClr val="FAFAFA"/>
      </a:lt2>
      <a:accent1>
        <a:srgbClr val="FF562B"/>
      </a:accent1>
      <a:accent2>
        <a:srgbClr val="4C4B63"/>
      </a:accent2>
      <a:accent3>
        <a:srgbClr val="004FFF"/>
      </a:accent3>
      <a:accent4>
        <a:srgbClr val="FF0901"/>
      </a:accent4>
      <a:accent5>
        <a:srgbClr val="3EDC84"/>
      </a:accent5>
      <a:accent6>
        <a:srgbClr val="FF2ECC"/>
      </a:accent6>
      <a:hlink>
        <a:srgbClr val="FF562B"/>
      </a:hlink>
      <a:folHlink>
        <a:srgbClr val="4C4B63"/>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82E7E4B-6185-EF44-B18F-52C08DBD99F1}" vid="{2ED83121-8CE5-DC40-9851-EA179FB5B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dedcb10-c833-433a-ac85-a71007a78acc">
      <Value>4</Value>
      <Value>10</Value>
      <Value>2</Value>
      <Value>3</Value>
    </TaxCatchAll>
    <Abstract xmlns="51e2b858-bf58-46a2-91b2-3dafa82a619b" xsi:nil="true"/>
    <neda87fc916d4e679a7e41b9a8103b08 xmlns="51e2b858-bf58-46a2-91b2-3dafa82a619b">
      <Terms xmlns="http://schemas.microsoft.com/office/infopath/2007/PartnerControls">
        <TermInfo xmlns="http://schemas.microsoft.com/office/infopath/2007/PartnerControls">
          <TermName xmlns="http://schemas.microsoft.com/office/infopath/2007/PartnerControls">C - valid</TermName>
          <TermId xmlns="http://schemas.microsoft.com/office/infopath/2007/PartnerControls">0c95109a-f409-44c4-ba27-12fbc6f76f24</TermId>
        </TermInfo>
      </Terms>
    </neda87fc916d4e679a7e41b9a8103b08>
    <j1058322525a448cbab87226107f51c4 xmlns="51e2b858-bf58-46a2-91b2-3dafa82a619b">
      <Terms xmlns="http://schemas.microsoft.com/office/infopath/2007/PartnerControls">
        <TermInfo xmlns="http://schemas.microsoft.com/office/infopath/2007/PartnerControls">
          <TermName xmlns="http://schemas.microsoft.com/office/infopath/2007/PartnerControls">Documentation</TermName>
          <TermId xmlns="http://schemas.microsoft.com/office/infopath/2007/PartnerControls">4374477c-d144-4e1f-bf15-77ba8dc2d6ee</TermId>
        </TermInfo>
      </Terms>
    </j1058322525a448cbab87226107f51c4>
    <fad0ae6618ec41d8bed90675241c3993 xmlns="51e2b858-bf58-46a2-91b2-3dafa82a619b">
      <Terms xmlns="http://schemas.microsoft.com/office/infopath/2007/PartnerControls">
        <TermInfo xmlns="http://schemas.microsoft.com/office/infopath/2007/PartnerControls">
          <TermName xmlns="http://schemas.microsoft.com/office/infopath/2007/PartnerControls">A - internal</TermName>
          <TermId xmlns="http://schemas.microsoft.com/office/infopath/2007/PartnerControls">b9f71f92-fb46-4487-9019-025349c14948</TermId>
        </TermInfo>
      </Terms>
    </fad0ae6618ec41d8bed90675241c3993>
    <ba46f578df2f4cc59a79294d268b0c87 xmlns="51e2b858-bf58-46a2-91b2-3dafa82a619b">
      <Terms xmlns="http://schemas.microsoft.com/office/infopath/2007/PartnerControls">
        <TermInfo xmlns="http://schemas.microsoft.com/office/infopath/2007/PartnerControls">
          <TermName xmlns="http://schemas.microsoft.com/office/infopath/2007/PartnerControls">No solution</TermName>
          <TermId xmlns="http://schemas.microsoft.com/office/infopath/2007/PartnerControls">227ba552-7fd7-40d5-abf3-76f160b7a704</TermId>
        </TermInfo>
      </Terms>
    </ba46f578df2f4cc59a79294d268b0c87>
    <_dlc_DocId xmlns="6dedcb10-c833-433a-ac85-a71007a78acc">KJNT26DDK5R3-2073477213-2081</_dlc_DocId>
    <_dlc_DocIdUrl xmlns="6dedcb10-c833-433a-ac85-a71007a78acc">
      <Url>https://tecalliance.sharepoint.com/sites/TA_Templates/_layouts/15/DocIdRedir.aspx?ID=KJNT26DDK5R3-2073477213-2081</Url>
      <Description>KJNT26DDK5R3-2073477213-2081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D2CB7645A6664EBA7D2C1B319298D9" ma:contentTypeVersion="20" ma:contentTypeDescription="Create a new document." ma:contentTypeScope="" ma:versionID="1b89333854ece0126e4211b82251641e">
  <xsd:schema xmlns:xsd="http://www.w3.org/2001/XMLSchema" xmlns:xs="http://www.w3.org/2001/XMLSchema" xmlns:p="http://schemas.microsoft.com/office/2006/metadata/properties" xmlns:ns2="6dedcb10-c833-433a-ac85-a71007a78acc" xmlns:ns3="51e2b858-bf58-46a2-91b2-3dafa82a619b" targetNamespace="http://schemas.microsoft.com/office/2006/metadata/properties" ma:root="true" ma:fieldsID="ff5f21df02492c208f9b75ad1252c953" ns2:_="" ns3:_="">
    <xsd:import namespace="6dedcb10-c833-433a-ac85-a71007a78acc"/>
    <xsd:import namespace="51e2b858-bf58-46a2-91b2-3dafa82a619b"/>
    <xsd:element name="properties">
      <xsd:complexType>
        <xsd:sequence>
          <xsd:element name="documentManagement">
            <xsd:complexType>
              <xsd:all>
                <xsd:element ref="ns2:_dlc_DocId" minOccurs="0"/>
                <xsd:element ref="ns2:_dlc_DocIdUrl" minOccurs="0"/>
                <xsd:element ref="ns2:_dlc_DocIdPersistId" minOccurs="0"/>
                <xsd:element ref="ns3:Abstract" minOccurs="0"/>
                <xsd:element ref="ns3:j1058322525a448cbab87226107f51c4" minOccurs="0"/>
                <xsd:element ref="ns2:TaxCatchAll" minOccurs="0"/>
                <xsd:element ref="ns3:fad0ae6618ec41d8bed90675241c3993" minOccurs="0"/>
                <xsd:element ref="ns3:neda87fc916d4e679a7e41b9a8103b08" minOccurs="0"/>
                <xsd:element ref="ns3:ba46f578df2f4cc59a79294d268b0c87"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dcb10-c833-433a-ac85-a71007a78ac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Beständige ID" ma:description="ID beim Hinzufügen beibehalten." ma:hidden="true" ma:internalName="_dlc_DocIdPersistId" ma:readOnly="true">
      <xsd:simpleType>
        <xsd:restriction base="dms:Boolean"/>
      </xsd:simpleType>
    </xsd:element>
    <xsd:element name="TaxCatchAll" ma:index="14" nillable="true" ma:displayName="Taxonomy Catch All Column" ma:hidden="true" ma:list="{9eb1f069-39e3-49ae-8b0a-372cfcc97070}" ma:internalName="TaxCatchAll" ma:showField="CatchAllData" ma:web="6dedcb10-c833-433a-ac85-a71007a78acc">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e2b858-bf58-46a2-91b2-3dafa82a619b" elementFormDefault="qualified">
    <xsd:import namespace="http://schemas.microsoft.com/office/2006/documentManagement/types"/>
    <xsd:import namespace="http://schemas.microsoft.com/office/infopath/2007/PartnerControls"/>
    <xsd:element name="Abstract" ma:index="11" nillable="true" ma:displayName="Abstract" ma:internalName="Abstract">
      <xsd:simpleType>
        <xsd:restriction base="dms:Note">
          <xsd:maxLength value="255"/>
        </xsd:restriction>
      </xsd:simpleType>
    </xsd:element>
    <xsd:element name="j1058322525a448cbab87226107f51c4" ma:index="13" nillable="true" ma:taxonomy="true" ma:internalName="j1058322525a448cbab87226107f51c4" ma:taxonomyFieldName="Document_x0020_type" ma:displayName="Document type" ma:default="1;#Template|cce4dda5-d694-42ad-9590-4cfc30e93770" ma:fieldId="{31058322-525a-448c-bab8-7226107f51c4}" ma:sspId="2dc30a33-5dcf-488f-a1b8-78671c145fcf" ma:termSetId="7816a103-44ad-4791-81d5-158aec3d8f7a" ma:anchorId="00000000-0000-0000-0000-000000000000" ma:open="false" ma:isKeyword="false">
      <xsd:complexType>
        <xsd:sequence>
          <xsd:element ref="pc:Terms" minOccurs="0" maxOccurs="1"/>
        </xsd:sequence>
      </xsd:complexType>
    </xsd:element>
    <xsd:element name="fad0ae6618ec41d8bed90675241c3993" ma:index="16" nillable="true" ma:taxonomy="true" ma:internalName="fad0ae6618ec41d8bed90675241c3993" ma:taxonomyFieldName="Classification" ma:displayName="Classification" ma:default="2;#A - internal|b9f71f92-fb46-4487-9019-025349c14948" ma:fieldId="{fad0ae66-18ec-41d8-bed9-0675241c3993}" ma:sspId="2dc30a33-5dcf-488f-a1b8-78671c145fcf" ma:termSetId="20d19936-4a4e-415d-beec-0107297534dd" ma:anchorId="00000000-0000-0000-0000-000000000000" ma:open="false" ma:isKeyword="false">
      <xsd:complexType>
        <xsd:sequence>
          <xsd:element ref="pc:Terms" minOccurs="0" maxOccurs="1"/>
        </xsd:sequence>
      </xsd:complexType>
    </xsd:element>
    <xsd:element name="neda87fc916d4e679a7e41b9a8103b08" ma:index="18" nillable="true" ma:taxonomy="true" ma:internalName="neda87fc916d4e679a7e41b9a8103b08" ma:taxonomyFieldName="Document_x0020_status" ma:displayName="Document status" ma:default="3;#C - valid|0c95109a-f409-44c4-ba27-12fbc6f76f24" ma:fieldId="{7eda87fc-916d-4e67-9a7e-41b9a8103b08}" ma:sspId="2dc30a33-5dcf-488f-a1b8-78671c145fcf" ma:termSetId="610606b5-fc62-4ee9-8706-0ec57820b48b" ma:anchorId="00000000-0000-0000-0000-000000000000" ma:open="false" ma:isKeyword="false">
      <xsd:complexType>
        <xsd:sequence>
          <xsd:element ref="pc:Terms" minOccurs="0" maxOccurs="1"/>
        </xsd:sequence>
      </xsd:complexType>
    </xsd:element>
    <xsd:element name="ba46f578df2f4cc59a79294d268b0c87" ma:index="20" nillable="true" ma:taxonomy="true" ma:internalName="ba46f578df2f4cc59a79294d268b0c87" ma:taxonomyFieldName="TA_x0020_Solution" ma:displayName="TA Solution" ma:default="4;#No solution|227ba552-7fd7-40d5-abf3-76f160b7a704" ma:fieldId="{ba46f578-df2f-4cc5-9a79-294d268b0c87}" ma:sspId="2dc30a33-5dcf-488f-a1b8-78671c145fcf" ma:termSetId="159a0dcb-e3d3-4a38-bf03-c2ce91883fa5" ma:anchorId="00000000-0000-0000-0000-000000000000" ma:open="false" ma:isKeyword="false">
      <xsd:complexType>
        <xsd:sequence>
          <xsd:element ref="pc:Terms" minOccurs="0" maxOccurs="1"/>
        </xsd:sequence>
      </xsd:complexType>
    </xsd:element>
    <xsd:element name="MediaServiceMetadata" ma:index="21" nillable="true" ma:displayName="MediaServiceMetadata" ma:hidden="true" ma:internalName="MediaServiceMetadata" ma:readOnly="true">
      <xsd:simpleType>
        <xsd:restriction base="dms:Note"/>
      </xsd:simpleType>
    </xsd:element>
    <xsd:element name="MediaServiceFastMetadata" ma:index="22" nillable="true" ma:displayName="MediaServiceFastMetadata" ma:hidden="true" ma:internalName="MediaServiceFastMetadata" ma:readOnly="true">
      <xsd:simpleType>
        <xsd:restriction base="dms:Note"/>
      </xsd:simpleType>
    </xsd:element>
    <xsd:element name="MediaServiceAutoTags" ma:index="23" nillable="true" ma:displayName="Tags" ma:internalName="MediaServiceAutoTags"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DateTaken" ma:index="29" nillable="true" ma:displayName="MediaServiceDateTaken" ma:hidden="true" ma:internalName="MediaServiceDateTaken" ma:readOnly="true">
      <xsd:simpleType>
        <xsd:restriction base="dms:Text"/>
      </xsd:simpleType>
    </xsd:element>
    <xsd:element name="MediaServiceLocation" ma:index="3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A16A6F6-BA94-4BC1-82EC-740C029F7F2E}">
  <ds:schemaRefs>
    <ds:schemaRef ds:uri="http://schemas.microsoft.com/sharepoint/v3/contenttype/forms"/>
  </ds:schemaRefs>
</ds:datastoreItem>
</file>

<file path=customXml/itemProps2.xml><?xml version="1.0" encoding="utf-8"?>
<ds:datastoreItem xmlns:ds="http://schemas.openxmlformats.org/officeDocument/2006/customXml" ds:itemID="{7949718B-A5E5-46E7-AFC7-B9ECBEAA9285}">
  <ds:schemaRefs>
    <ds:schemaRef ds:uri="http://schemas.microsoft.com/office/2006/metadata/properties"/>
    <ds:schemaRef ds:uri="395926fc-aba2-4e43-93d3-293d49ac187c"/>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8abda921-aac1-49ce-9133-db7eff363c36"/>
    <ds:schemaRef ds:uri="6dedcb10-c833-433a-ac85-a71007a78acc"/>
    <ds:schemaRef ds:uri="51e2b858-bf58-46a2-91b2-3dafa82a619b"/>
  </ds:schemaRefs>
</ds:datastoreItem>
</file>

<file path=customXml/itemProps3.xml><?xml version="1.0" encoding="utf-8"?>
<ds:datastoreItem xmlns:ds="http://schemas.openxmlformats.org/officeDocument/2006/customXml" ds:itemID="{DB98A7B3-6CBB-482F-883D-79C2A86A8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edcb10-c833-433a-ac85-a71007a78acc"/>
    <ds:schemaRef ds:uri="51e2b858-bf58-46a2-91b2-3dafa82a6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2D3F007-E527-40F2-825C-916613B331E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TecAlliance PowerPoint Master (1) (1)</Template>
  <TotalTime>356</TotalTime>
  <Words>667</Words>
  <Application>Microsoft Office PowerPoint</Application>
  <PresentationFormat>Panorámica</PresentationFormat>
  <Paragraphs>65</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Inter</vt:lpstr>
      <vt:lpstr>Roboto</vt:lpstr>
      <vt:lpstr>Wingdings</vt:lpstr>
      <vt:lpstr>TecAlliance</vt:lpstr>
      <vt:lpstr>Iniciación prácticas externas</vt:lpstr>
      <vt:lpstr>Objetivo</vt:lpstr>
      <vt:lpstr>Contenidos</vt:lpstr>
      <vt:lpstr>1- .Net Core API inicializada </vt:lpstr>
      <vt:lpstr>2- Documentación de Swagger  </vt:lpstr>
      <vt:lpstr>2- Documentación de Swagger</vt:lpstr>
      <vt:lpstr>3- Peticiones en Postman y Swagger   </vt:lpstr>
      <vt:lpstr>3- Peticiones en Postman y Swagger   </vt:lpstr>
      <vt:lpstr>4- SQL Server   </vt:lpstr>
      <vt:lpstr>5- Dockerización   </vt:lpstr>
      <vt:lpstr>5- Dockerización   </vt:lpstr>
      <vt:lpstr>6- Front de Ángular dockerizado    </vt:lpstr>
      <vt:lpstr>7- Futuro desarrollo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Iniciación prácticas externas</dc:title>
  <dc:creator>Medina, Alejandro</dc:creator>
  <cp:lastModifiedBy>Alejandro Medina García</cp:lastModifiedBy>
  <cp:revision>9</cp:revision>
  <dcterms:created xsi:type="dcterms:W3CDTF">2022-03-28T08:21:50Z</dcterms:created>
  <dcterms:modified xsi:type="dcterms:W3CDTF">2022-03-28T21:56:02Z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tatus">
    <vt:lpwstr>3;#C - valid|0c95109a-f409-44c4-ba27-12fbc6f76f24</vt:lpwstr>
  </property>
  <property fmtid="{D5CDD505-2E9C-101B-9397-08002B2CF9AE}" pid="3" name="ContentTypeId">
    <vt:lpwstr>0x010100CCD2CB7645A6664EBA7D2C1B319298D9</vt:lpwstr>
  </property>
  <property fmtid="{D5CDD505-2E9C-101B-9397-08002B2CF9AE}" pid="4" name="Classification">
    <vt:lpwstr>2;#A - internal|b9f71f92-fb46-4487-9019-025349c14948</vt:lpwstr>
  </property>
  <property fmtid="{D5CDD505-2E9C-101B-9397-08002B2CF9AE}" pid="5" name="Document type">
    <vt:lpwstr>10;#Documentation|4374477c-d144-4e1f-bf15-77ba8dc2d6ee</vt:lpwstr>
  </property>
  <property fmtid="{D5CDD505-2E9C-101B-9397-08002B2CF9AE}" pid="6" name="TA Solution">
    <vt:lpwstr>4;#No solution|227ba552-7fd7-40d5-abf3-76f160b7a704</vt:lpwstr>
  </property>
  <property fmtid="{D5CDD505-2E9C-101B-9397-08002B2CF9AE}" pid="7" name="_dlc_DocIdItemGuid">
    <vt:lpwstr>f75266bf-7f52-44c3-9003-48c73968e0e0</vt:lpwstr>
  </property>
</Properties>
</file>