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487D6-6DC7-4803-8E34-0693714082A4}" v="3" dt="2023-11-05T14:00:02.314"/>
    <p1510:client id="{7C053076-3408-4A8B-BC1D-607D53925205}" v="1" dt="2023-11-05T14:22:44.789"/>
    <p1510:client id="{AB60C46E-9AAE-4F24-8F10-17852C5BCC50}" v="166" dt="2023-10-27T12:19:16.400"/>
    <p1510:client id="{CB819A33-78C2-4E78-B2FB-28D83273E1A3}" v="253" dt="2023-10-28T12:20:22.574"/>
    <p1510:client id="{E33EF4ED-7947-4397-B5BE-885AD98FCFB8}" v="39" dt="2023-11-05T13:56:11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Riccardo Casanova - alessandro.casanova2@studio.unibo.it" userId="S::alessandro.casanova2@studio.unibo.it::ad111939-e699-46c0-a9b4-f79d9da37fdd" providerId="AD" clId="Web-{AB60C46E-9AAE-4F24-8F10-17852C5BCC50}"/>
    <pc:docChg chg="addSld modSld sldOrd">
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<pc:sldMkLst>
          <pc:docMk/>
          <pc:sldMk cId="137883395" sldId="258"/>
        </pc:sldMkLst>
        <pc:pic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  <ac:picMkLst>
            <pc:docMk/>
            <pc:sldMk cId="137883395" sldId="258"/>
            <ac:picMk id="4" creationId="{CCC10F7E-D8FC-34AE-477F-EAC1B512A08E}"/>
          </ac:picMkLst>
        </pc:picChg>
      </pc:sldChg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<pc:sldMkLst>
          <pc:docMk/>
          <pc:sldMk cId="2735972631" sldId="264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  <ac:spMkLst>
            <pc:docMk/>
            <pc:sldMk cId="2735972631" sldId="264"/>
            <ac:spMk id="5" creationId="{B41A773E-839B-17E8-796C-CA74192BB04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3.494" v="172" actId="20577"/>
          <ac:spMkLst>
            <pc:docMk/>
            <pc:sldMk cId="2735972631" sldId="264"/>
            <ac:spMk id="7" creationId="{0146921F-51E8-67DF-BD19-A39C3C220BAC}"/>
          </ac:spMkLst>
        </pc:spChg>
      </pc:sldChg>
      <pc:sldChg chg="modSp new ord">
        <p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<pc:sldMkLst>
          <pc:docMk/>
          <pc:sldMk cId="1264851712" sldId="265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0.578" v="8" actId="20577"/>
          <ac:spMkLst>
            <pc:docMk/>
            <pc:sldMk cId="1264851712" sldId="265"/>
            <ac:spMk id="3" creationId="{83C8F8E1-D385-5773-3D2D-692EA8C8BE6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10.442" v="49" actId="20577"/>
          <ac:spMkLst>
            <pc:docMk/>
            <pc:sldMk cId="1264851712" sldId="265"/>
            <ac:spMk id="4" creationId="{D1DF37E2-E9EC-81DF-2B5E-3E1CB8A37B3A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5.422" v="12" actId="20577"/>
          <ac:spMkLst>
            <pc:docMk/>
            <pc:sldMk cId="1264851712" sldId="265"/>
            <ac:spMk id="5" creationId="{C7E3B18D-E421-3DB1-9BE6-2B7638AD7EA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  <ac:spMkLst>
            <pc:docMk/>
            <pc:sldMk cId="1264851712" sldId="265"/>
            <ac:spMk id="6" creationId="{28EF7682-71AB-F862-BC5A-631AF628E8C1}"/>
          </ac:spMkLst>
        </pc:spChg>
      </pc:sldChg>
      <pc:sldChg chg="addSp modSp new">
        <p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<pc:sldMkLst>
          <pc:docMk/>
          <pc:sldMk cId="1921684824" sldId="266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9:49.593" v="80" actId="20577"/>
          <ac:spMkLst>
            <pc:docMk/>
            <pc:sldMk cId="1921684824" sldId="266"/>
            <ac:spMk id="2" creationId="{57AC7670-DED7-9463-9E1C-6F9BA0DB305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1:31.425" v="120" actId="20577"/>
          <ac:spMkLst>
            <pc:docMk/>
            <pc:sldMk cId="1921684824" sldId="266"/>
            <ac:spMk id="3" creationId="{51E8F727-C292-012B-FB3D-E467D3703018}"/>
          </ac:spMkLst>
        </pc:spChg>
        <pc:spChg chg="add mod">
          <a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  <ac:spMkLst>
            <pc:docMk/>
            <pc:sldMk cId="1921684824" sldId="266"/>
            <ac:spMk id="4" creationId="{A9216A18-48FE-7FC5-3450-9CB47968237B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E33EF4ED-7947-4397-B5BE-885AD98FCFB8}"/>
    <pc:docChg chg="modSld">
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<pc:docMkLst>
        <pc:docMk/>
      </pc:docMkLst>
      <pc:sldChg chg="addSp delSp modSp">
  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<pc:sldMkLst>
          <pc:docMk/>
          <pc:sldMk cId="1263066411" sldId="260"/>
        </pc:sldMkLst>
        <pc:spChg chg="add del ord">
          <ac:chgData name="Alessandro Riccardo Casanova - alessandro.casanova2@studio.unibo.it" userId="S::alessandro.casanova2@studio.unibo.it::ad111939-e699-46c0-a9b4-f79d9da37fdd" providerId="AD" clId="Web-{E33EF4ED-7947-4397-B5BE-885AD98FCFB8}" dt="2023-11-05T13:55:57.689" v="45"/>
          <ac:spMkLst>
            <pc:docMk/>
            <pc:sldMk cId="1263066411" sldId="260"/>
            <ac:spMk id="3" creationId="{B02EE472-588F-974C-7965-7FC136B9B864}"/>
          </ac:spMkLst>
        </pc:spChg>
        <pc:spChg chg="add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6:09.142" v="48" actId="1076"/>
          <ac:spMkLst>
            <pc:docMk/>
            <pc:sldMk cId="1263066411" sldId="260"/>
            <ac:spMk id="4" creationId="{B4180C4A-88E5-E4ED-F1C2-89767683705F}"/>
          </ac:spMkLst>
        </pc:spChg>
        <pc:spChg chg="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46:47.090" v="19"/>
          <ac:spMkLst>
            <pc:docMk/>
            <pc:sldMk cId="1263066411" sldId="260"/>
            <ac:spMk id="7" creationId="{B5548FEE-5AA8-C1EC-9413-EE86391BD048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8" creationId="{AB8C311F-7253-4AED-9701-7FC0708C41C7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0" creationId="{E2384209-CB15-4CDF-9D31-C44FD9A3F20D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2" creationId="{2633B3B5-CC90-43F0-8714-D31D1F3F0209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4" creationId="{A8D57A06-A426-446D-B02C-A2DC6B62E45E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19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5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7" creationId="{ED888B23-07FA-482A-96DF-47E31AF1A60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2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4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8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40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2" creationId="{2B97F24A-32CE-4C1C-A50D-3016B394DCF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3" creationId="{CD8B4F24-440B-49E9-B85D-733523DC064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5" creationId="{2EB492CD-616E-47F8-933B-5E2D952A059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6" creationId="{59383CF9-23B5-4335-9B21-1791C4CF1C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7" creationId="{0007FE00-9498-4706-B255-6437B0252C0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49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0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2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3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58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4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6" creationId="{ED888B23-07FA-482A-96DF-47E31AF1A603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8" creationId="{0D7B6173-1D58-48E2-83CF-37350F315F75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9" creationId="{02EBFA83-D4DB-4CA0-B229-9E44634D7FE9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0" creationId="{21BDEC81-16A7-4451-B893-C15000083B77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1" creationId="{26A515A1-4D80-430E-BE0A-71A290516A82}"/>
          </ac:spMkLst>
        </pc:s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grpSpMkLst>
            <pc:docMk/>
            <pc:sldMk cId="1263066411" sldId="260"/>
            <ac:grpSpMk id="21" creationId="{B29018A0-5DE6-4CC9-AB25-675616AF7225}"/>
          </ac:grpSpMkLst>
        </pc:gr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grpSpMkLst>
            <pc:docMk/>
            <pc:sldMk cId="1263066411" sldId="260"/>
            <ac:grpSpMk id="60" creationId="{B29018A0-5DE6-4CC9-AB25-675616AF7225}"/>
          </ac:grpSpMkLst>
        </pc:grpChg>
        <pc:picChg chg="add 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4:56.639" v="38"/>
          <ac:picMkLst>
            <pc:docMk/>
            <pc:sldMk cId="1263066411" sldId="260"/>
            <ac:picMk id="2" creationId="{F73DB8FC-F7AF-321F-6037-CC711A280DD1}"/>
          </ac:picMkLst>
        </pc:picChg>
        <pc:picChg chg="add mod">
          <a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  <ac:picMkLst>
            <pc:docMk/>
            <pc:sldMk cId="1263066411" sldId="260"/>
            <ac:picMk id="5" creationId="{C48AB123-116D-5D5E-6825-4EDDB740545B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picMkLst>
            <pc:docMk/>
            <pc:sldMk cId="1263066411" sldId="260"/>
            <ac:picMk id="36" creationId="{B0DAC8FB-A162-44E3-A606-C855A03A5B09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51" creationId="{B0DAC8FB-A162-44E3-A606-C855A03A5B09}"/>
          </ac:picMkLst>
        </pc:picChg>
        <pc:pic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62" creationId="{B0DAC8FB-A162-44E3-A606-C855A03A5B09}"/>
          </ac:picMkLst>
        </pc:picChg>
        <pc:pic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36:45.645" v="0"/>
          <ac:picMkLst>
            <pc:docMk/>
            <pc:sldMk cId="1263066411" sldId="260"/>
            <ac:picMk id="1028" creationId="{9CBF0467-537A-D5F4-98F9-1F4E8AD062E1}"/>
          </ac:picMkLst>
        </pc:picChg>
      </pc:sldChg>
    </pc:docChg>
  </pc:docChgLst>
  <pc:docChgLst>
    <pc:chgData name="Alessandro Meloni - alessandro.meloni4@studio.unibo.it" userId="S::alessandro.meloni4@studio.unibo.it::ac974c53-0cc9-4fb9-ae96-309bafa7124f" providerId="AD" clId="Web-{7C053076-3408-4A8B-BC1D-607D53925205}"/>
    <pc:docChg chg="modSld">
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<pc:docMkLst>
        <pc:docMk/>
      </pc:docMkLst>
      <pc:sldChg chg="modSp">
  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<pc:sldMkLst>
          <pc:docMk/>
          <pc:sldMk cId="1263066411" sldId="260"/>
        </pc:sldMkLst>
        <pc:spChg chg="mod">
          <a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  <ac:spMkLst>
            <pc:docMk/>
            <pc:sldMk cId="1263066411" sldId="260"/>
            <ac:spMk id="4" creationId="{B4180C4A-88E5-E4ED-F1C2-89767683705F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348487D6-6DC7-4803-8E34-0693714082A4}"/>
    <pc:docChg chg="modSld">
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<pc:sldMkLst>
          <pc:docMk/>
          <pc:sldMk cId="3775509769" sldId="257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  <ac:spMkLst>
            <pc:docMk/>
            <pc:sldMk cId="3775509769" sldId="257"/>
            <ac:spMk id="4" creationId="{ECBBD2BB-E7B8-A94F-0701-60F3C9F9945C}"/>
          </ac:spMkLst>
        </pc:spChg>
      </pc:sldChg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<pc:sldMkLst>
          <pc:docMk/>
          <pc:sldMk cId="1263066411" sldId="260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  <ac:spMkLst>
            <pc:docMk/>
            <pc:sldMk cId="1263066411" sldId="260"/>
            <ac:spMk id="4" creationId="{B4180C4A-88E5-E4ED-F1C2-89767683705F}"/>
          </ac:spMkLst>
        </pc:spChg>
        <pc:pic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57.407" v="1" actId="14100"/>
          <ac:picMkLst>
            <pc:docMk/>
            <pc:sldMk cId="1263066411" sldId="260"/>
            <ac:picMk id="5" creationId="{C48AB123-116D-5D5E-6825-4EDDB740545B}"/>
          </ac:picMkLst>
        </pc:pic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CB819A33-78C2-4E78-B2FB-28D83273E1A3}"/>
    <pc:docChg chg="addSld modSld">
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<pc:docMkLst>
        <pc:docMk/>
      </pc:docMkLst>
      <pc:sldChg chg="modSp new">
  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<pc:sldMkLst>
          <pc:docMk/>
          <pc:sldMk cId="2873304901" sldId="265"/>
        </pc:sldMkLst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3:57.062" v="6" actId="20577"/>
          <ac:spMkLst>
            <pc:docMk/>
            <pc:sldMk cId="2873304901" sldId="265"/>
            <ac:spMk id="3" creationId="{ADD43C28-4B2A-AE60-8E0F-A2DEAD1F66E9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8:14.242" v="113" actId="20577"/>
          <ac:spMkLst>
            <pc:docMk/>
            <pc:sldMk cId="2873304901" sldId="265"/>
            <ac:spMk id="4" creationId="{1EAB6822-507B-38C4-374A-686D55592C0D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4:13.875" v="14" actId="20577"/>
          <ac:spMkLst>
            <pc:docMk/>
            <pc:sldMk cId="2873304901" sldId="265"/>
            <ac:spMk id="5" creationId="{1AA20E91-93DA-6D1F-7844-797689A47034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  <ac:spMkLst>
            <pc:docMk/>
            <pc:sldMk cId="2873304901" sldId="265"/>
            <ac:spMk id="6" creationId="{46C49C25-49A0-E0A3-21BA-1D48B7E5D5A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5801-2C80-4443-A99E-6E55A199D0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08FCC-CB30-4121-9463-A1AF8F18B69C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Nasce in America e in Russia.</a:t>
          </a:r>
          <a:endParaRPr lang="en-US" dirty="0">
            <a:latin typeface="Abadi" panose="020B0604020104020204" pitchFamily="34" charset="0"/>
          </a:endParaRPr>
        </a:p>
      </dgm:t>
    </dgm:pt>
    <dgm:pt modelId="{6ED0C6D0-F3BB-4805-91B7-02A7512E39C6}" type="parTrans" cxnId="{ECFAC51D-A165-4913-8633-0F803880ADDA}">
      <dgm:prSet/>
      <dgm:spPr/>
      <dgm:t>
        <a:bodyPr/>
        <a:lstStyle/>
        <a:p>
          <a:endParaRPr lang="en-US"/>
        </a:p>
      </dgm:t>
    </dgm:pt>
    <dgm:pt modelId="{1FBA2C31-CB16-4388-9E6F-1E8E060CB0CF}" type="sibTrans" cxnId="{ECFAC51D-A165-4913-8633-0F803880ADDA}">
      <dgm:prSet/>
      <dgm:spPr/>
      <dgm:t>
        <a:bodyPr/>
        <a:lstStyle/>
        <a:p>
          <a:endParaRPr lang="en-US"/>
        </a:p>
      </dgm:t>
    </dgm:pt>
    <dgm:pt modelId="{BC155119-ADFF-46CC-989A-B84FBB630474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dirty="0">
            <a:latin typeface="Abadi" panose="020B0604020104020204" pitchFamily="34" charset="0"/>
          </a:endParaRPr>
        </a:p>
      </dgm:t>
    </dgm:pt>
    <dgm:pt modelId="{115CFC5C-4B04-4157-90E6-8528385564BB}" type="parTrans" cxnId="{668012E7-368B-41F9-BA5F-A814A5E1C37C}">
      <dgm:prSet/>
      <dgm:spPr/>
      <dgm:t>
        <a:bodyPr/>
        <a:lstStyle/>
        <a:p>
          <a:endParaRPr lang="en-US"/>
        </a:p>
      </dgm:t>
    </dgm:pt>
    <dgm:pt modelId="{93FB6DE9-0CA3-460E-BBE2-F1D6924ABAB0}" type="sibTrans" cxnId="{668012E7-368B-41F9-BA5F-A814A5E1C37C}">
      <dgm:prSet/>
      <dgm:spPr/>
      <dgm:t>
        <a:bodyPr/>
        <a:lstStyle/>
        <a:p>
          <a:endParaRPr lang="en-US"/>
        </a:p>
      </dgm:t>
    </dgm:pt>
    <dgm:pt modelId="{1FB5EFFD-16A4-4EF4-B9AB-75BDF24ABAD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Propone idee ”semplici” e immediate per risolvere i problemi.</a:t>
          </a:r>
          <a:endParaRPr lang="en-US" dirty="0">
            <a:latin typeface="Abadi" panose="020B0604020104020204" pitchFamily="34" charset="0"/>
          </a:endParaRPr>
        </a:p>
      </dgm:t>
    </dgm:pt>
    <dgm:pt modelId="{2C681E79-DA02-476A-9101-B5523BA2A47F}" type="parTrans" cxnId="{EB92AD55-2065-4D56-B4AF-37256C2C4BFD}">
      <dgm:prSet/>
      <dgm:spPr/>
      <dgm:t>
        <a:bodyPr/>
        <a:lstStyle/>
        <a:p>
          <a:endParaRPr lang="en-US"/>
        </a:p>
      </dgm:t>
    </dgm:pt>
    <dgm:pt modelId="{1894C234-5DCF-4F59-8588-B1A8BC1A4F21}" type="sibTrans" cxnId="{EB92AD55-2065-4D56-B4AF-37256C2C4BFD}">
      <dgm:prSet/>
      <dgm:spPr/>
      <dgm:t>
        <a:bodyPr/>
        <a:lstStyle/>
        <a:p>
          <a:endParaRPr lang="en-US"/>
        </a:p>
      </dgm:t>
    </dgm:pt>
    <dgm:pt modelId="{898D45E7-5C02-422F-81F4-A5A020D5F551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dirty="0">
            <a:latin typeface="Abadi" panose="020B0604020104020204" pitchFamily="34" charset="0"/>
          </a:endParaRPr>
        </a:p>
      </dgm:t>
    </dgm:pt>
    <dgm:pt modelId="{D06EC274-120A-4904-B5A8-F51289487C29}" type="parTrans" cxnId="{71891C3F-3D84-4FB0-A362-FAC03A14200F}">
      <dgm:prSet/>
      <dgm:spPr/>
      <dgm:t>
        <a:bodyPr/>
        <a:lstStyle/>
        <a:p>
          <a:endParaRPr lang="en-US"/>
        </a:p>
      </dgm:t>
    </dgm:pt>
    <dgm:pt modelId="{376EA504-A568-4474-853E-808DD92FFB9D}" type="sibTrans" cxnId="{71891C3F-3D84-4FB0-A362-FAC03A14200F}">
      <dgm:prSet/>
      <dgm:spPr/>
      <dgm:t>
        <a:bodyPr/>
        <a:lstStyle/>
        <a:p>
          <a:endParaRPr lang="en-US"/>
        </a:p>
      </dgm:t>
    </dgm:pt>
    <dgm:pt modelId="{7B17BDF6-E74B-4D3B-9372-B86C799C1E9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Immagina un mondo diviso tra ”noi” e ”loro”.</a:t>
          </a:r>
          <a:endParaRPr lang="en-US" dirty="0">
            <a:latin typeface="Abadi" panose="020B0604020104020204" pitchFamily="34" charset="0"/>
          </a:endParaRPr>
        </a:p>
      </dgm:t>
    </dgm:pt>
    <dgm:pt modelId="{48B0CEC6-88D7-41D7-8202-8BA86C3118E5}" type="parTrans" cxnId="{F55E5AD2-E26E-48C6-8D65-9BCED68206F6}">
      <dgm:prSet/>
      <dgm:spPr/>
      <dgm:t>
        <a:bodyPr/>
        <a:lstStyle/>
        <a:p>
          <a:endParaRPr lang="en-US"/>
        </a:p>
      </dgm:t>
    </dgm:pt>
    <dgm:pt modelId="{F68C2939-1EB0-467B-A666-566537AA619B}" type="sibTrans" cxnId="{F55E5AD2-E26E-48C6-8D65-9BCED68206F6}">
      <dgm:prSet/>
      <dgm:spPr/>
      <dgm:t>
        <a:bodyPr/>
        <a:lstStyle/>
        <a:p>
          <a:endParaRPr lang="en-US"/>
        </a:p>
      </dgm:t>
    </dgm:pt>
    <dgm:pt modelId="{47BD58B4-B618-4EFF-A613-99101AE42DDA}" type="pres">
      <dgm:prSet presAssocID="{5F935801-2C80-4443-A99E-6E55A199D030}" presName="vert0" presStyleCnt="0">
        <dgm:presLayoutVars>
          <dgm:dir/>
          <dgm:animOne val="branch"/>
          <dgm:animLvl val="lvl"/>
        </dgm:presLayoutVars>
      </dgm:prSet>
      <dgm:spPr/>
    </dgm:pt>
    <dgm:pt modelId="{5868F00E-595C-4AB1-8BD9-23C8E4AFB133}" type="pres">
      <dgm:prSet presAssocID="{63D08FCC-CB30-4121-9463-A1AF8F18B69C}" presName="thickLine" presStyleLbl="alignNode1" presStyleIdx="0" presStyleCnt="5"/>
      <dgm:spPr/>
    </dgm:pt>
    <dgm:pt modelId="{8BE9C5C8-D72E-430D-B93D-DBA83F9A6D97}" type="pres">
      <dgm:prSet presAssocID="{63D08FCC-CB30-4121-9463-A1AF8F18B69C}" presName="horz1" presStyleCnt="0"/>
      <dgm:spPr/>
    </dgm:pt>
    <dgm:pt modelId="{C7EA892B-966F-4E3E-8A39-8D380B85E661}" type="pres">
      <dgm:prSet presAssocID="{63D08FCC-CB30-4121-9463-A1AF8F18B69C}" presName="tx1" presStyleLbl="revTx" presStyleIdx="0" presStyleCnt="5"/>
      <dgm:spPr/>
    </dgm:pt>
    <dgm:pt modelId="{818123B5-AF78-42D3-9FC4-58FD8985DC1C}" type="pres">
      <dgm:prSet presAssocID="{63D08FCC-CB30-4121-9463-A1AF8F18B69C}" presName="vert1" presStyleCnt="0"/>
      <dgm:spPr/>
    </dgm:pt>
    <dgm:pt modelId="{9E02F44C-4A4D-4837-8229-DCDADE8066FB}" type="pres">
      <dgm:prSet presAssocID="{BC155119-ADFF-46CC-989A-B84FBB630474}" presName="thickLine" presStyleLbl="alignNode1" presStyleIdx="1" presStyleCnt="5"/>
      <dgm:spPr/>
    </dgm:pt>
    <dgm:pt modelId="{F604B542-6990-4ADF-91FB-B468E435D71F}" type="pres">
      <dgm:prSet presAssocID="{BC155119-ADFF-46CC-989A-B84FBB630474}" presName="horz1" presStyleCnt="0"/>
      <dgm:spPr/>
    </dgm:pt>
    <dgm:pt modelId="{93628C0F-7B75-4B8A-BECB-EBDDEAD3EF36}" type="pres">
      <dgm:prSet presAssocID="{BC155119-ADFF-46CC-989A-B84FBB630474}" presName="tx1" presStyleLbl="revTx" presStyleIdx="1" presStyleCnt="5"/>
      <dgm:spPr/>
    </dgm:pt>
    <dgm:pt modelId="{BBD5B2DB-7E07-4038-BFB1-5DB2ED0D0817}" type="pres">
      <dgm:prSet presAssocID="{BC155119-ADFF-46CC-989A-B84FBB630474}" presName="vert1" presStyleCnt="0"/>
      <dgm:spPr/>
    </dgm:pt>
    <dgm:pt modelId="{F2CE8E38-D1F4-4496-AD97-2E16647E5D10}" type="pres">
      <dgm:prSet presAssocID="{1FB5EFFD-16A4-4EF4-B9AB-75BDF24ABADF}" presName="thickLine" presStyleLbl="alignNode1" presStyleIdx="2" presStyleCnt="5"/>
      <dgm:spPr/>
    </dgm:pt>
    <dgm:pt modelId="{D5B34B79-2D4B-4F8F-9A96-65820E149E8A}" type="pres">
      <dgm:prSet presAssocID="{1FB5EFFD-16A4-4EF4-B9AB-75BDF24ABADF}" presName="horz1" presStyleCnt="0"/>
      <dgm:spPr/>
    </dgm:pt>
    <dgm:pt modelId="{12BE5986-9DD0-4E59-942C-A26D149EDE39}" type="pres">
      <dgm:prSet presAssocID="{1FB5EFFD-16A4-4EF4-B9AB-75BDF24ABADF}" presName="tx1" presStyleLbl="revTx" presStyleIdx="2" presStyleCnt="5"/>
      <dgm:spPr/>
    </dgm:pt>
    <dgm:pt modelId="{E639AEFD-D37F-494B-B215-F475366879D1}" type="pres">
      <dgm:prSet presAssocID="{1FB5EFFD-16A4-4EF4-B9AB-75BDF24ABADF}" presName="vert1" presStyleCnt="0"/>
      <dgm:spPr/>
    </dgm:pt>
    <dgm:pt modelId="{55252B29-741D-4636-B8E3-63F63CC186CC}" type="pres">
      <dgm:prSet presAssocID="{898D45E7-5C02-422F-81F4-A5A020D5F551}" presName="thickLine" presStyleLbl="alignNode1" presStyleIdx="3" presStyleCnt="5"/>
      <dgm:spPr/>
    </dgm:pt>
    <dgm:pt modelId="{DC4D8726-7114-4182-A35F-D3499D376D43}" type="pres">
      <dgm:prSet presAssocID="{898D45E7-5C02-422F-81F4-A5A020D5F551}" presName="horz1" presStyleCnt="0"/>
      <dgm:spPr/>
    </dgm:pt>
    <dgm:pt modelId="{C9A2C9EA-BE3B-4CD1-A6BA-E052D4E07D13}" type="pres">
      <dgm:prSet presAssocID="{898D45E7-5C02-422F-81F4-A5A020D5F551}" presName="tx1" presStyleLbl="revTx" presStyleIdx="3" presStyleCnt="5"/>
      <dgm:spPr/>
    </dgm:pt>
    <dgm:pt modelId="{4DB819C3-F067-42A6-B93D-4733F8BCB46F}" type="pres">
      <dgm:prSet presAssocID="{898D45E7-5C02-422F-81F4-A5A020D5F551}" presName="vert1" presStyleCnt="0"/>
      <dgm:spPr/>
    </dgm:pt>
    <dgm:pt modelId="{91A3B16C-1063-4A23-A5D1-D91CC7FDE829}" type="pres">
      <dgm:prSet presAssocID="{7B17BDF6-E74B-4D3B-9372-B86C799C1E9F}" presName="thickLine" presStyleLbl="alignNode1" presStyleIdx="4" presStyleCnt="5"/>
      <dgm:spPr/>
    </dgm:pt>
    <dgm:pt modelId="{6D59E8C6-4AB2-4ECB-A41C-61A3FFB7962A}" type="pres">
      <dgm:prSet presAssocID="{7B17BDF6-E74B-4D3B-9372-B86C799C1E9F}" presName="horz1" presStyleCnt="0"/>
      <dgm:spPr/>
    </dgm:pt>
    <dgm:pt modelId="{B9FCA68C-4D6C-491D-B90D-1D166E2B80A1}" type="pres">
      <dgm:prSet presAssocID="{7B17BDF6-E74B-4D3B-9372-B86C799C1E9F}" presName="tx1" presStyleLbl="revTx" presStyleIdx="4" presStyleCnt="5"/>
      <dgm:spPr/>
    </dgm:pt>
    <dgm:pt modelId="{DE5DDA4B-793B-4EBB-AE3A-ADD7A6182423}" type="pres">
      <dgm:prSet presAssocID="{7B17BDF6-E74B-4D3B-9372-B86C799C1E9F}" presName="vert1" presStyleCnt="0"/>
      <dgm:spPr/>
    </dgm:pt>
  </dgm:ptLst>
  <dgm:cxnLst>
    <dgm:cxn modelId="{2B5FAC11-F247-47D4-A5CA-F493786A6610}" type="presOf" srcId="{898D45E7-5C02-422F-81F4-A5A020D5F551}" destId="{C9A2C9EA-BE3B-4CD1-A6BA-E052D4E07D13}" srcOrd="0" destOrd="0" presId="urn:microsoft.com/office/officeart/2008/layout/LinedList"/>
    <dgm:cxn modelId="{ECFAC51D-A165-4913-8633-0F803880ADDA}" srcId="{5F935801-2C80-4443-A99E-6E55A199D030}" destId="{63D08FCC-CB30-4121-9463-A1AF8F18B69C}" srcOrd="0" destOrd="0" parTransId="{6ED0C6D0-F3BB-4805-91B7-02A7512E39C6}" sibTransId="{1FBA2C31-CB16-4388-9E6F-1E8E060CB0CF}"/>
    <dgm:cxn modelId="{A5808B32-BC6F-45F6-9C26-D6E9CAEF240B}" type="presOf" srcId="{5F935801-2C80-4443-A99E-6E55A199D030}" destId="{47BD58B4-B618-4EFF-A613-99101AE42DDA}" srcOrd="0" destOrd="0" presId="urn:microsoft.com/office/officeart/2008/layout/LinedList"/>
    <dgm:cxn modelId="{71891C3F-3D84-4FB0-A362-FAC03A14200F}" srcId="{5F935801-2C80-4443-A99E-6E55A199D030}" destId="{898D45E7-5C02-422F-81F4-A5A020D5F551}" srcOrd="3" destOrd="0" parTransId="{D06EC274-120A-4904-B5A8-F51289487C29}" sibTransId="{376EA504-A568-4474-853E-808DD92FFB9D}"/>
    <dgm:cxn modelId="{1AD6506F-8759-4C75-8587-B2FFF25936D5}" type="presOf" srcId="{63D08FCC-CB30-4121-9463-A1AF8F18B69C}" destId="{C7EA892B-966F-4E3E-8A39-8D380B85E661}" srcOrd="0" destOrd="0" presId="urn:microsoft.com/office/officeart/2008/layout/LinedList"/>
    <dgm:cxn modelId="{EB92AD55-2065-4D56-B4AF-37256C2C4BFD}" srcId="{5F935801-2C80-4443-A99E-6E55A199D030}" destId="{1FB5EFFD-16A4-4EF4-B9AB-75BDF24ABADF}" srcOrd="2" destOrd="0" parTransId="{2C681E79-DA02-476A-9101-B5523BA2A47F}" sibTransId="{1894C234-5DCF-4F59-8588-B1A8BC1A4F21}"/>
    <dgm:cxn modelId="{FB991E56-4A3A-4D20-974D-B3A5A2AA92AF}" type="presOf" srcId="{7B17BDF6-E74B-4D3B-9372-B86C799C1E9F}" destId="{B9FCA68C-4D6C-491D-B90D-1D166E2B80A1}" srcOrd="0" destOrd="0" presId="urn:microsoft.com/office/officeart/2008/layout/LinedList"/>
    <dgm:cxn modelId="{4D059785-0A72-47BD-B827-45C42C828672}" type="presOf" srcId="{BC155119-ADFF-46CC-989A-B84FBB630474}" destId="{93628C0F-7B75-4B8A-BECB-EBDDEAD3EF36}" srcOrd="0" destOrd="0" presId="urn:microsoft.com/office/officeart/2008/layout/LinedList"/>
    <dgm:cxn modelId="{144A81A7-0673-485F-B106-A800AE6A0F11}" type="presOf" srcId="{1FB5EFFD-16A4-4EF4-B9AB-75BDF24ABADF}" destId="{12BE5986-9DD0-4E59-942C-A26D149EDE39}" srcOrd="0" destOrd="0" presId="urn:microsoft.com/office/officeart/2008/layout/LinedList"/>
    <dgm:cxn modelId="{F55E5AD2-E26E-48C6-8D65-9BCED68206F6}" srcId="{5F935801-2C80-4443-A99E-6E55A199D030}" destId="{7B17BDF6-E74B-4D3B-9372-B86C799C1E9F}" srcOrd="4" destOrd="0" parTransId="{48B0CEC6-88D7-41D7-8202-8BA86C3118E5}" sibTransId="{F68C2939-1EB0-467B-A666-566537AA619B}"/>
    <dgm:cxn modelId="{668012E7-368B-41F9-BA5F-A814A5E1C37C}" srcId="{5F935801-2C80-4443-A99E-6E55A199D030}" destId="{BC155119-ADFF-46CC-989A-B84FBB630474}" srcOrd="1" destOrd="0" parTransId="{115CFC5C-4B04-4157-90E6-8528385564BB}" sibTransId="{93FB6DE9-0CA3-460E-BBE2-F1D6924ABAB0}"/>
    <dgm:cxn modelId="{E67EDE50-D3B2-4DB0-941A-78DBF4B2E966}" type="presParOf" srcId="{47BD58B4-B618-4EFF-A613-99101AE42DDA}" destId="{5868F00E-595C-4AB1-8BD9-23C8E4AFB133}" srcOrd="0" destOrd="0" presId="urn:microsoft.com/office/officeart/2008/layout/LinedList"/>
    <dgm:cxn modelId="{9C303A82-9014-42BB-975A-F7DFAB498B08}" type="presParOf" srcId="{47BD58B4-B618-4EFF-A613-99101AE42DDA}" destId="{8BE9C5C8-D72E-430D-B93D-DBA83F9A6D97}" srcOrd="1" destOrd="0" presId="urn:microsoft.com/office/officeart/2008/layout/LinedList"/>
    <dgm:cxn modelId="{E9660A61-0CFC-4BC2-91DD-1603D212CD99}" type="presParOf" srcId="{8BE9C5C8-D72E-430D-B93D-DBA83F9A6D97}" destId="{C7EA892B-966F-4E3E-8A39-8D380B85E661}" srcOrd="0" destOrd="0" presId="urn:microsoft.com/office/officeart/2008/layout/LinedList"/>
    <dgm:cxn modelId="{B8E7A60E-EC3F-45AC-AE6F-87CA8B14046C}" type="presParOf" srcId="{8BE9C5C8-D72E-430D-B93D-DBA83F9A6D97}" destId="{818123B5-AF78-42D3-9FC4-58FD8985DC1C}" srcOrd="1" destOrd="0" presId="urn:microsoft.com/office/officeart/2008/layout/LinedList"/>
    <dgm:cxn modelId="{D6F01215-DFD5-4301-8D79-7FAC24B4EC24}" type="presParOf" srcId="{47BD58B4-B618-4EFF-A613-99101AE42DDA}" destId="{9E02F44C-4A4D-4837-8229-DCDADE8066FB}" srcOrd="2" destOrd="0" presId="urn:microsoft.com/office/officeart/2008/layout/LinedList"/>
    <dgm:cxn modelId="{ABA7FBAD-8D41-4E5C-BED4-D8A500FFB00B}" type="presParOf" srcId="{47BD58B4-B618-4EFF-A613-99101AE42DDA}" destId="{F604B542-6990-4ADF-91FB-B468E435D71F}" srcOrd="3" destOrd="0" presId="urn:microsoft.com/office/officeart/2008/layout/LinedList"/>
    <dgm:cxn modelId="{A4D4F4F9-72E2-4DB6-847E-35D7AD92FD9E}" type="presParOf" srcId="{F604B542-6990-4ADF-91FB-B468E435D71F}" destId="{93628C0F-7B75-4B8A-BECB-EBDDEAD3EF36}" srcOrd="0" destOrd="0" presId="urn:microsoft.com/office/officeart/2008/layout/LinedList"/>
    <dgm:cxn modelId="{59292CEC-9636-44D1-A6F5-B81FB5CCA280}" type="presParOf" srcId="{F604B542-6990-4ADF-91FB-B468E435D71F}" destId="{BBD5B2DB-7E07-4038-BFB1-5DB2ED0D0817}" srcOrd="1" destOrd="0" presId="urn:microsoft.com/office/officeart/2008/layout/LinedList"/>
    <dgm:cxn modelId="{E67ADD22-2266-4BEA-B118-893A88547794}" type="presParOf" srcId="{47BD58B4-B618-4EFF-A613-99101AE42DDA}" destId="{F2CE8E38-D1F4-4496-AD97-2E16647E5D10}" srcOrd="4" destOrd="0" presId="urn:microsoft.com/office/officeart/2008/layout/LinedList"/>
    <dgm:cxn modelId="{236BCD97-7749-4112-BEBF-F6D7D6CAED46}" type="presParOf" srcId="{47BD58B4-B618-4EFF-A613-99101AE42DDA}" destId="{D5B34B79-2D4B-4F8F-9A96-65820E149E8A}" srcOrd="5" destOrd="0" presId="urn:microsoft.com/office/officeart/2008/layout/LinedList"/>
    <dgm:cxn modelId="{EB4E0E1B-2196-4E2C-8559-D8A67D6EF014}" type="presParOf" srcId="{D5B34B79-2D4B-4F8F-9A96-65820E149E8A}" destId="{12BE5986-9DD0-4E59-942C-A26D149EDE39}" srcOrd="0" destOrd="0" presId="urn:microsoft.com/office/officeart/2008/layout/LinedList"/>
    <dgm:cxn modelId="{10B56C58-A966-4431-A58A-8664F3ADF3F4}" type="presParOf" srcId="{D5B34B79-2D4B-4F8F-9A96-65820E149E8A}" destId="{E639AEFD-D37F-494B-B215-F475366879D1}" srcOrd="1" destOrd="0" presId="urn:microsoft.com/office/officeart/2008/layout/LinedList"/>
    <dgm:cxn modelId="{6F61D96F-F48A-4FCE-969E-98CA0D7955AC}" type="presParOf" srcId="{47BD58B4-B618-4EFF-A613-99101AE42DDA}" destId="{55252B29-741D-4636-B8E3-63F63CC186CC}" srcOrd="6" destOrd="0" presId="urn:microsoft.com/office/officeart/2008/layout/LinedList"/>
    <dgm:cxn modelId="{C3C197B6-ACCD-42A8-86F3-B1FA4824CD65}" type="presParOf" srcId="{47BD58B4-B618-4EFF-A613-99101AE42DDA}" destId="{DC4D8726-7114-4182-A35F-D3499D376D43}" srcOrd="7" destOrd="0" presId="urn:microsoft.com/office/officeart/2008/layout/LinedList"/>
    <dgm:cxn modelId="{55A29C6B-90EE-42C2-A455-F855E8A534C8}" type="presParOf" srcId="{DC4D8726-7114-4182-A35F-D3499D376D43}" destId="{C9A2C9EA-BE3B-4CD1-A6BA-E052D4E07D13}" srcOrd="0" destOrd="0" presId="urn:microsoft.com/office/officeart/2008/layout/LinedList"/>
    <dgm:cxn modelId="{7FE6DD33-C048-402B-AE0B-B4A396B97AC3}" type="presParOf" srcId="{DC4D8726-7114-4182-A35F-D3499D376D43}" destId="{4DB819C3-F067-42A6-B93D-4733F8BCB46F}" srcOrd="1" destOrd="0" presId="urn:microsoft.com/office/officeart/2008/layout/LinedList"/>
    <dgm:cxn modelId="{78FDF076-5AED-4781-B9B3-0FD09617447F}" type="presParOf" srcId="{47BD58B4-B618-4EFF-A613-99101AE42DDA}" destId="{91A3B16C-1063-4A23-A5D1-D91CC7FDE829}" srcOrd="8" destOrd="0" presId="urn:microsoft.com/office/officeart/2008/layout/LinedList"/>
    <dgm:cxn modelId="{E4AB034C-5959-404A-8405-77165FC9B715}" type="presParOf" srcId="{47BD58B4-B618-4EFF-A613-99101AE42DDA}" destId="{6D59E8C6-4AB2-4ECB-A41C-61A3FFB7962A}" srcOrd="9" destOrd="0" presId="urn:microsoft.com/office/officeart/2008/layout/LinedList"/>
    <dgm:cxn modelId="{8194F8D5-4350-4055-80F3-CE2D4B46C62E}" type="presParOf" srcId="{6D59E8C6-4AB2-4ECB-A41C-61A3FFB7962A}" destId="{B9FCA68C-4D6C-491D-B90D-1D166E2B80A1}" srcOrd="0" destOrd="0" presId="urn:microsoft.com/office/officeart/2008/layout/LinedList"/>
    <dgm:cxn modelId="{43BDA270-3621-4C78-A571-2C637279C924}" type="presParOf" srcId="{6D59E8C6-4AB2-4ECB-A41C-61A3FFB7962A}" destId="{DE5DDA4B-793B-4EBB-AE3A-ADD7A61824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F00E-595C-4AB1-8BD9-23C8E4AFB13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892B-966F-4E3E-8A39-8D380B85E66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Nasce in America e in Russia.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531"/>
        <a:ext cx="10515600" cy="870055"/>
      </dsp:txXfrm>
    </dsp:sp>
    <dsp:sp modelId="{9E02F44C-4A4D-4837-8229-DCDADE8066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8C0F-7B75-4B8A-BECB-EBDDEAD3EF3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870586"/>
        <a:ext cx="10515600" cy="870055"/>
      </dsp:txXfrm>
    </dsp:sp>
    <dsp:sp modelId="{F2CE8E38-D1F4-4496-AD97-2E16647E5D1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5986-9DD0-4E59-942C-A26D149EDE3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Propone idee ”semplici” e immediate per risolvere i problemi.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1740641"/>
        <a:ext cx="10515600" cy="870055"/>
      </dsp:txXfrm>
    </dsp:sp>
    <dsp:sp modelId="{55252B29-741D-4636-B8E3-63F63CC186C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C9EA-BE3B-4CD1-A6BA-E052D4E07D1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2610696"/>
        <a:ext cx="10515600" cy="870055"/>
      </dsp:txXfrm>
    </dsp:sp>
    <dsp:sp modelId="{91A3B16C-1063-4A23-A5D1-D91CC7FDE8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A68C-4D6C-491D-B90D-1D166E2B80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Immagina un mondo diviso tra ”noi” e ”loro”.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01245-B0BE-5BD1-B6AD-A325E8E5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0530B0-6A4B-AA3C-40F5-809886AA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6B400-5F53-36EA-2510-8D425AF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0852-B256-5317-6907-C4A0146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C0F14-CB15-F290-668D-F09A7D5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926F5-9E23-6EB3-43C5-0A7E107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7CCA1-2A72-AEC1-13E4-B3DC5586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0718D-B945-469B-E92E-6DBA157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39E16-1B27-A584-BEA1-193F31C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C23DA-9EA9-3D23-A7B4-EA7433C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1197BF-462D-679B-B8A7-78415F9F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4AA8C5-4998-8078-FF55-4B58F389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589FB-B3C4-DFD7-9816-A26E253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BDC0E-E04B-238D-26FB-17DF91E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D70C4-D9F5-6D9A-65E4-F8930D9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5F2F9-7676-F7B7-2CC6-DFB18C8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A8D6-9685-7350-A212-52EFF64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14FE4-47CD-7E4C-060E-0E8F959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6715-4EDC-76EB-F263-FCBCFEE7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DBB1A-01B2-6E5C-1F57-80D1BF6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A20F-4775-3CE8-A1D1-A84B3A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3DC-1886-FC8B-4AE9-20EC040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2F529-C2FF-2BCD-58EB-9AA1F65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366F0-5B51-BE41-479E-DB662B7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85E26-BE89-A94E-BD79-D62817E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E88C7-C85E-586D-1DCD-83C92CE9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F529-8DBB-1069-0B52-0579B79B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DDD6A9-198B-3ED2-32AD-C6B7959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0F7AB-CC36-5413-3F34-0FCA2F3C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53BE-8455-C77F-DBE3-C244ED5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C12-8576-BD5E-BA29-69C7748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AB17A-8DC4-28F8-7EB5-8FCAFB03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8B005-8632-B620-E7D8-6CE5AD1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E16D98-ED1C-61F8-3E31-04727D0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55264D-DFD8-4A04-B57F-B8A47D415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6F89B7-8D45-1375-3025-375D08D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6AAB30-DE4C-1AB9-4057-70F3D11B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C4FE7-A7EA-0D55-73BD-6C991F6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5E5CD-CEA4-A2C3-CF8D-4603DD8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1582E-2430-71B3-F967-EF2D76E8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8DA71F-EFA9-9FA2-AB5D-A4AFCA9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78DD2-1546-FB79-A62C-37727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CD8A2-A0A0-E4F4-FC6A-22B1FEC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C3CBA8-290B-4D6E-2291-52F2B6C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8B725-D894-E419-70A1-36D7A6B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26C37-29AF-8789-750A-95032D6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6495-0E8A-C1EE-709B-3500A09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674F-1D8B-C7E6-B585-3CE261E7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111E4-5CC2-98DF-A842-E85E3D2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443D22-27C4-3470-57E3-68AB36B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7FCF5-9090-6D8B-120C-AC76E0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F0306-BC74-D309-4496-655A2DC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B035-77AD-509A-0284-C5E0C16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EC6594-798F-4C93-AB8C-B2A7F94A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B16F9-8DA4-D241-696E-37D584FF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8462F-144C-0B27-07DA-D45774A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A4F7-3792-93F1-3A11-9ADC8B1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A961A-D2EA-7037-9DB2-8922997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A2CC8-CC0D-FF79-6B34-5E8DB90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AEC40-EFAB-0C10-0CFB-F0FD1B54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31393-7E96-6BCF-CCBD-D971557F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D4F9-5675-4C73-A6F3-2C3832F92984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66413-7914-B367-35E8-2311192F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ABC-46C8-C33A-2AE3-F37F9549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utersinstitute.politics.ox.ac.uk/digital-news-report/2023/interactiv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utersinstitute.politics.ox.ac.uk/digital-news-report/2023/united-sta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segno, cartone animato, schizzo&#10;&#10;Descrizione generata automaticamente">
            <a:extLst>
              <a:ext uri="{FF2B5EF4-FFF2-40B4-BE49-F238E27FC236}">
                <a16:creationId xmlns:a16="http://schemas.microsoft.com/office/drawing/2014/main" id="{748B57B0-F72A-004B-D441-CC3CE7F8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9089" b="6574"/>
          <a:stretch/>
        </p:blipFill>
        <p:spPr>
          <a:xfrm>
            <a:off x="3971931" y="0"/>
            <a:ext cx="8220066" cy="6503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E20E2A-1549-D51E-5487-99127BA0A247}"/>
              </a:ext>
            </a:extLst>
          </p:cNvPr>
          <p:cNvSpPr/>
          <p:nvPr/>
        </p:nvSpPr>
        <p:spPr>
          <a:xfrm>
            <a:off x="302957" y="1513938"/>
            <a:ext cx="4023360" cy="1649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I social e il populismo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C7B819-665C-DA53-FF5E-A91D651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05" y="3429000"/>
            <a:ext cx="4288064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2000" i="1" dirty="0">
                <a:solidFill>
                  <a:schemeClr val="bg1"/>
                </a:solidFill>
                <a:latin typeface="Abadi" panose="020B0604020104020204" pitchFamily="34" charset="0"/>
              </a:rPr>
              <a:t>Alessandro Meloni, Alessandro Casanova</a:t>
            </a:r>
          </a:p>
          <a:p>
            <a:pPr algn="l"/>
            <a:endParaRPr lang="en-US" sz="8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l"/>
            <a:endParaRPr lang="en-US" sz="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16/11/2023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9929-77BB-6B30-4AE9-7F603093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961" y="1306596"/>
            <a:ext cx="5726838" cy="43484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F0502020204030204" pitchFamily="34" charset="0"/>
              </a:rPr>
              <a:t>Anche se spesso utilizzato da storici, scienziati sociali e commentatori politici, il termine [populismo] è incredibilmente vago, e si riferisce in diversi contesti ad una sconcertante varietà di fenomeni.</a:t>
            </a:r>
            <a:endParaRPr lang="en-US" i="1" dirty="0">
              <a:latin typeface="Abad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5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b="0" i="1" dirty="0">
              <a:solidFill>
                <a:srgbClr val="FF0000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Margaret Canovan</a:t>
            </a:r>
            <a:endParaRPr lang="it-IT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BD2BB-E7B8-A94F-0701-60F3C9F9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7901" y="1306596"/>
            <a:ext cx="5670524" cy="4597053"/>
          </a:xfrm>
        </p:spPr>
        <p:txBody>
          <a:bodyPr>
            <a:normAutofit fontScale="85000" lnSpcReduction="10000"/>
          </a:bodyPr>
          <a:lstStyle/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B0604020104020204" pitchFamily="34" charset="0"/>
                <a:cs typeface="Calibri" panose="020F0502020204030204"/>
              </a:rPr>
              <a:t>Un’ideologia sottile che considera la società come separata in due campi omogenei e antagonisti: “le persone​
pure” contro “l’élite corrotta”; sostenendo che la politica​ dovrebbe essere espressione della volontà generale della​ gente.​</a:t>
            </a:r>
            <a:endParaRPr lang="en-US" i="1" dirty="0">
              <a:latin typeface="Abadi" panose="020B0604020104020204" pitchFamily="34" charset="0"/>
            </a:endParaRPr>
          </a:p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i="1" dirty="0">
                <a:effectLst/>
              </a:rPr>
              <a:t> </a:t>
            </a: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35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</a:t>
            </a: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as Mudde and C</a:t>
            </a:r>
            <a:r>
              <a:rPr lang="en-US" sz="35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ristòbal</a:t>
            </a: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R. Kaltwasser</a:t>
            </a:r>
            <a:endParaRPr lang="it-IT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550976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Viso umano, disegno, vestiti, persona&#10;&#10;Descrizione generata automaticamente">
            <a:extLst>
              <a:ext uri="{FF2B5EF4-FFF2-40B4-BE49-F238E27FC236}">
                <a16:creationId xmlns:a16="http://schemas.microsoft.com/office/drawing/2014/main" id="{BD5A84CD-F9B7-7C4A-BD2E-8D158E57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3" y="239227"/>
            <a:ext cx="4172505" cy="2081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139413-AC0D-83D7-2D2D-AFCA3398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015991"/>
              </p:ext>
            </p:extLst>
          </p:nvPr>
        </p:nvGraphicFramePr>
        <p:xfrm>
          <a:off x="833519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AC5AF688-997D-FBF7-8DD3-1E2FDF9CC9C9}"/>
              </a:ext>
            </a:extLst>
          </p:cNvPr>
          <p:cNvSpPr/>
          <p:nvPr/>
        </p:nvSpPr>
        <p:spPr>
          <a:xfrm>
            <a:off x="949378" y="818093"/>
            <a:ext cx="4904014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Cenni storici</a:t>
            </a:r>
            <a:endParaRPr lang="it-IT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90943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arattere, grafica, design&#10;&#10;Descrizione generata automaticamente">
            <a:extLst>
              <a:ext uri="{FF2B5EF4-FFF2-40B4-BE49-F238E27FC236}">
                <a16:creationId xmlns:a16="http://schemas.microsoft.com/office/drawing/2014/main" id="{CCC10F7E-D8FC-34AE-477F-EAC1B512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8" y="996697"/>
            <a:ext cx="4793644" cy="487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Group 8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0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C4F9-6E7E-50E7-2AC7-8EC14ACE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7660"/>
            <a:ext cx="4953000" cy="4850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it-IT" sz="1800" i="1" dirty="0">
                <a:solidFill>
                  <a:schemeClr val="tx2"/>
                </a:solidFill>
                <a:latin typeface="Abadi" panose="020B0604020104020204" pitchFamily="34" charset="0"/>
              </a:rPr>
              <a:t>«Il populismo diventa un partito piglia tutto che fa riferimento a tutti quei fenomeni politici che sono considerati dannosi, irrazionale ed estremi. Populismo come politiche che fanno leva sui sentimenti della popolazione, facendo promesse esagerate e assecondando paure immaginarie».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 b="1" i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Paolo Gerbaudo. Social media and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populism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: An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elective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affinity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. Media Culture Society, pages 745–753, 2018.</a:t>
            </a:r>
          </a:p>
        </p:txBody>
      </p:sp>
    </p:spTree>
    <p:extLst>
      <p:ext uri="{BB962C8B-B14F-4D97-AF65-F5344CB8AC3E}">
        <p14:creationId xmlns:p14="http://schemas.microsoft.com/office/powerpoint/2010/main" val="13788339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6015B-F053-719A-10CC-147714C4815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pattFill prst="pct80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</a:rPr>
              <a:t>Connessioni social populismo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3FE667-4426-1D45-688D-2C3A1016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85444"/>
            <a:ext cx="5157787" cy="1231345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Opinion-building: </a:t>
            </a:r>
            <a:r>
              <a:rPr lang="en-US" dirty="0">
                <a:latin typeface="Algerian" panose="04020705040A02060702" pitchFamily="82" charset="0"/>
              </a:rPr>
              <a:t>Social media as the People’s voice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1A773E-839B-17E8-796C-CA7419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3123510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>
                <a:ea typeface="Calibri"/>
                <a:cs typeface="Calibri"/>
              </a:rPr>
              <a:t>Social come canali mediatici</a:t>
            </a:r>
          </a:p>
          <a:p>
            <a:r>
              <a:rPr lang="it-IT" sz="2400" dirty="0">
                <a:ea typeface="Calibri"/>
                <a:cs typeface="Calibri"/>
              </a:rPr>
              <a:t>Le persone hanno una grande libertà di espressione</a:t>
            </a:r>
          </a:p>
          <a:p>
            <a:r>
              <a:rPr lang="it-IT" sz="2400" dirty="0">
                <a:ea typeface="Calibri"/>
                <a:cs typeface="Calibri"/>
              </a:rPr>
              <a:t>Luogo perfetto per canali mediatici "alternativi"</a:t>
            </a:r>
          </a:p>
          <a:p>
            <a:r>
              <a:rPr lang="it-IT" sz="2400" dirty="0">
                <a:ea typeface="Calibri"/>
                <a:cs typeface="Calibri"/>
              </a:rPr>
              <a:t>I social permettono di "intercettare" i sentimenti popolari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2F8AEE4-A6EB-20E1-455E-F88E617D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55142"/>
            <a:ext cx="5183188" cy="1325563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Movement-building: </a:t>
            </a:r>
            <a:r>
              <a:rPr lang="en-US" dirty="0">
                <a:latin typeface="Algerian" panose="04020705040A02060702" pitchFamily="82" charset="0"/>
              </a:rPr>
              <a:t>Social media as the People’s rally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146921F-51E8-67DF-BD19-A39C3C22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16789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ea typeface="Calibri"/>
                <a:cs typeface="Calibri"/>
              </a:rPr>
              <a:t>Algoritmo (Bubbles, Silos)</a:t>
            </a:r>
          </a:p>
          <a:p>
            <a:r>
              <a:rPr lang="it-IT" sz="2400" dirty="0">
                <a:ea typeface="Calibri"/>
                <a:cs typeface="Calibri"/>
              </a:rPr>
              <a:t>Individui scontenti con idee ritenute improprie possono ritrovarsi e comunicare</a:t>
            </a:r>
          </a:p>
          <a:p>
            <a:r>
              <a:rPr lang="it-IT" sz="2400" dirty="0">
                <a:ea typeface="Calibri"/>
                <a:cs typeface="Calibri"/>
              </a:rPr>
              <a:t>Una volta formati questi gruppi sono fondamentali per il supporto offerto a candidati populisti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5972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BEE531-8920-6FFF-BE6D-46B60DC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10" y="1676400"/>
            <a:ext cx="4136994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Qual è la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nuova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forma di populismo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che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emerge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dall’incontro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social e populismo?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CD0A7B-6946-5EDB-4246-6E5D5909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Non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c’è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una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vera e propria forma.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Il nuovo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concetto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di populismo è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malleabile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Le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piattaforme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social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sono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gli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attori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chiave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del populismo.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Sovrapponibilità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free speech e hate speech.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Privati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vs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Istituzioni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96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0" name="Rectangle 6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48AB123-116D-5D5E-6825-4EDDB740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0" y="1615736"/>
            <a:ext cx="6593357" cy="3807007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B4180C4A-88E5-E4ED-F1C2-89767683705F}"/>
              </a:ext>
            </a:extLst>
          </p:cNvPr>
          <p:cNvSpPr txBox="1"/>
          <p:nvPr/>
        </p:nvSpPr>
        <p:spPr>
          <a:xfrm>
            <a:off x="7186917" y="3742011"/>
            <a:ext cx="4589328" cy="206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Grafico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aggrega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dati</a:t>
            </a:r>
            <a:r>
              <a:rPr lang="en-US" dirty="0">
                <a:latin typeface="Abadi" panose="020B0604020104020204" pitchFamily="34" charset="0"/>
              </a:rPr>
              <a:t> per «source of news» </a:t>
            </a:r>
            <a:r>
              <a:rPr lang="en-US" dirty="0" err="1">
                <a:latin typeface="Abadi" panose="020B0604020104020204" pitchFamily="34" charset="0"/>
              </a:rPr>
              <a:t>dei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paesi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Europei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presi</a:t>
            </a:r>
            <a:r>
              <a:rPr lang="en-US" dirty="0">
                <a:latin typeface="Abadi" panose="020B0604020104020204" pitchFamily="34" charset="0"/>
              </a:rPr>
              <a:t> da: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https://reutersinstitute.politics.ox.ac.uk/digital-news-report/2023/interactive</a:t>
            </a:r>
            <a:endParaRPr lang="en-US" dirty="0">
              <a:latin typeface="Abadi" panose="020B0604020104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Si </a:t>
            </a:r>
            <a:r>
              <a:rPr lang="en-US" dirty="0" err="1">
                <a:latin typeface="Abadi" panose="020B0604020104020204" pitchFamily="34" charset="0"/>
              </a:rPr>
              <a:t>rimanda</a:t>
            </a:r>
            <a:r>
              <a:rPr lang="en-US" dirty="0">
                <a:latin typeface="Abadi" panose="020B0604020104020204" pitchFamily="34" charset="0"/>
              </a:rPr>
              <a:t> al </a:t>
            </a:r>
            <a:r>
              <a:rPr lang="en-US" dirty="0" err="1">
                <a:latin typeface="Abadi" panose="020B0604020104020204" pitchFamily="34" charset="0"/>
              </a:rPr>
              <a:t>seguente</a:t>
            </a:r>
            <a:r>
              <a:rPr lang="en-US" dirty="0">
                <a:latin typeface="Abadi" panose="020B0604020104020204" pitchFamily="34" charset="0"/>
              </a:rPr>
              <a:t> link per </a:t>
            </a:r>
            <a:r>
              <a:rPr lang="en-US" dirty="0" err="1">
                <a:latin typeface="Abadi" panose="020B0604020104020204" pitchFamily="34" charset="0"/>
              </a:rPr>
              <a:t>vedere</a:t>
            </a:r>
            <a:r>
              <a:rPr lang="en-US" dirty="0">
                <a:latin typeface="Abadi" panose="020B0604020104020204" pitchFamily="34" charset="0"/>
              </a:rPr>
              <a:t> le </a:t>
            </a:r>
            <a:r>
              <a:rPr lang="en-US" dirty="0" err="1">
                <a:latin typeface="Abadi" panose="020B0604020104020204" pitchFamily="34" charset="0"/>
              </a:rPr>
              <a:t>percentuali</a:t>
            </a:r>
            <a:r>
              <a:rPr lang="en-US" dirty="0">
                <a:latin typeface="Abadi" panose="020B0604020104020204" pitchFamily="34" charset="0"/>
              </a:rPr>
              <a:t> di </a:t>
            </a:r>
            <a:r>
              <a:rPr lang="en-US" dirty="0" err="1">
                <a:latin typeface="Abadi" panose="020B0604020104020204" pitchFamily="34" charset="0"/>
              </a:rPr>
              <a:t>ogni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Stato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0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77935-3CEE-B1F0-85B7-4BA3A039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4000" b="1" dirty="0">
                <a:solidFill>
                  <a:srgbClr val="FFFFFF"/>
                </a:solidFill>
                <a:latin typeface="Abadi" panose="020B0604020104020204" pitchFamily="34" charset="0"/>
              </a:rPr>
              <a:t>Grafico «source of news» negli USA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E296F4-4EAF-BAB6-66B7-F5224671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56" y="439547"/>
            <a:ext cx="3906175" cy="1247440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badi" panose="020B0604020104020204" pitchFamily="34" charset="0"/>
                <a:hlinkClick r:id="rId2"/>
              </a:rPr>
              <a:t>https://reutersinstitute.politics.ox.ac.uk/digital-news-report/2023/united-states</a:t>
            </a:r>
            <a:endParaRPr lang="it-IT" sz="20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0433A12-C357-45DD-64B6-C7C4E7D8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TM03457510[[fn=Sapone]]</Template>
  <TotalTime>371</TotalTime>
  <Words>436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Abadi</vt:lpstr>
      <vt:lpstr>Aldhabi</vt:lpstr>
      <vt:lpstr>Algerian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Connessioni social populismo</vt:lpstr>
      <vt:lpstr>Qual è la nuova forma di populismo che emerge dall’incontro tra social e populismo?</vt:lpstr>
      <vt:lpstr>Presentazione standard di PowerPoint</vt:lpstr>
      <vt:lpstr>Grafico «source of news» negli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Meloni - alessandro.meloni4@studio.unibo.it</dc:creator>
  <cp:lastModifiedBy>Alessandro Meloni - alessandro.meloni4@studio.unibo.it</cp:lastModifiedBy>
  <cp:revision>162</cp:revision>
  <dcterms:created xsi:type="dcterms:W3CDTF">2023-10-22T07:16:07Z</dcterms:created>
  <dcterms:modified xsi:type="dcterms:W3CDTF">2023-11-12T17:52:17Z</dcterms:modified>
</cp:coreProperties>
</file>