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/>
            <a:t>Nasce in America e in Russia.</a:t>
          </a:r>
          <a:endParaRPr lang="en-US"/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/>
            <a:t>Presenta idee agrarie, progressiste e il ”popolo” come virtuoso, ma schiavo delle autorità.</a:t>
          </a:r>
          <a:endParaRPr lang="en-US" dirty="0"/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/>
            <a:t>Propone idee ”semplici” e immediate per risolvere i problemi.</a:t>
          </a:r>
          <a:endParaRPr lang="en-US"/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/>
            <a:t>Crea l’immagine di un leader che guida, spesso utilizzando stereotipi sul suo carattere.</a:t>
          </a:r>
          <a:endParaRPr lang="en-US"/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/>
            <a:t>Immagina un mondo diviso tra ”noi” e ”loro”.</a:t>
          </a:r>
          <a:endParaRPr lang="en-US"/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Nasce in America e in Russia.</a:t>
          </a:r>
          <a:endParaRPr lang="en-US" sz="2400" kern="1200"/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Presenta idee agrarie, progressiste e il ”popolo” come virtuoso, ma schiavo delle autorità.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Propone idee ”semplici” e immediate per risolvere i problemi.</a:t>
          </a:r>
          <a:endParaRPr lang="en-US" sz="2400" kern="1200"/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Crea l’immagine di un leader che guida, spesso utilizzando stereotipi sul suo carattere.</a:t>
          </a:r>
          <a:endParaRPr lang="en-US" sz="2400" kern="1200"/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Immagina un mondo diviso tra ”noi” e ”loro”.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utersinstitute.politics.ox.ac.uk/digital-news-report/2023/interactiv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566844" y="1501495"/>
            <a:ext cx="4023360" cy="1649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 social e il populismo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92" y="3229431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</a:endParaRPr>
          </a:p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6" y="195309"/>
            <a:ext cx="4083728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369425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833519" y="818095"/>
            <a:ext cx="5931266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populismo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2" y="1635070"/>
            <a:ext cx="5726838" cy="40200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0" i="1" dirty="0">
                <a:effectLst/>
                <a:latin typeface="Arial" panose="020B0604020202020204" pitchFamily="34" charset="0"/>
              </a:rPr>
              <a:t>Although frequently used by historians, social scientists, and political commentators, the term [populism] is exceptionally vague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and refers in different contexts to a bewildering variety of phenomena.</a:t>
            </a: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b="0" i="1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</a:t>
            </a:r>
            <a:r>
              <a:rPr lang="en-US" sz="3500" b="0" i="1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Canovan</a:t>
            </a:r>
            <a:endParaRPr lang="it-IT" sz="35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635070"/>
            <a:ext cx="5626222" cy="45970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0" i="1" dirty="0">
                <a:effectLst/>
                <a:latin typeface="Arial" panose="020B0604020202020204" pitchFamily="34" charset="0"/>
              </a:rPr>
              <a:t>A thin-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centred</a:t>
            </a:r>
            <a:r>
              <a:rPr lang="en-US" b="0" i="1" dirty="0">
                <a:effectLst/>
                <a:latin typeface="Arial" panose="020B0604020202020204" pitchFamily="34" charset="0"/>
              </a:rPr>
              <a:t> ideology that considers society to be ultimately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separated into two homogenous and antagonistic camps, ”the pure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people” versus ”the corrupt elite”, and which argues that politics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should be an expression of the 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volonté</a:t>
            </a:r>
            <a:r>
              <a:rPr lang="en-US" b="0" i="1" dirty="0"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générale</a:t>
            </a:r>
            <a:r>
              <a:rPr lang="en-US" b="0" i="1" dirty="0">
                <a:effectLst/>
                <a:latin typeface="Arial" panose="020B0604020202020204" pitchFamily="34" charset="0"/>
              </a:rPr>
              <a:t> (general will) of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the people.</a:t>
            </a:r>
          </a:p>
          <a:p>
            <a:pPr marL="0" indent="0">
              <a:buNone/>
            </a:pPr>
            <a:r>
              <a:rPr lang="en-US" b="0" i="1" dirty="0"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500" b="0" i="1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Mudde and </a:t>
            </a:r>
            <a:r>
              <a:rPr lang="en-US" sz="3500" b="0" i="1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Rovira</a:t>
            </a:r>
            <a:r>
              <a:rPr lang="en-US" sz="3500" b="0" i="1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500" b="0" i="1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Kaltwasser</a:t>
            </a:r>
            <a:endParaRPr lang="it-IT" sz="35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6F312-2114-2FB6-E417-767F62C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92" y="4218034"/>
            <a:ext cx="10989816" cy="200521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Come espresso dalla definizione di 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Gerbaudo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, il </a:t>
            </a:r>
            <a:r>
              <a:rPr lang="it-I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populismo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si afferma come il </a:t>
            </a:r>
            <a:r>
              <a:rPr lang="it-IT" sz="3200" i="1" dirty="0">
                <a:latin typeface="Arial" panose="020B0604020202020204" pitchFamily="34" charset="0"/>
                <a:cs typeface="Arial" panose="020B0604020202020204" pitchFamily="34" charset="0"/>
              </a:rPr>
              <a:t>”partito piglia tutto”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: aggrega interessi indipendentemente dal loro grado di realizzabilità.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90"/>
            <a:ext cx="10515600" cy="3944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1" dirty="0">
                <a:effectLst/>
                <a:latin typeface="Arial" panose="020B0604020202020204" pitchFamily="34" charset="0"/>
              </a:rPr>
              <a:t>Populism here becomes a catch-all label to refer to all those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political phenomena that are considered to be dangerous, irrational and demagogic; populism as a politics that appeals to the basest sentiments of the populace, makes demagogic promises and panders to imaginary fears.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populism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An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elective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affinity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7E0233B-B71D-ABE9-553C-9DCCDE5EC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b="7171"/>
          <a:stretch/>
        </p:blipFill>
        <p:spPr>
          <a:xfrm>
            <a:off x="554853" y="236813"/>
            <a:ext cx="11267486" cy="49359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8FEE-5AA8-C1EC-9413-EE86391BD048}"/>
              </a:ext>
            </a:extLst>
          </p:cNvPr>
          <p:cNvSpPr txBox="1"/>
          <p:nvPr/>
        </p:nvSpPr>
        <p:spPr>
          <a:xfrm>
            <a:off x="574971" y="5182533"/>
            <a:ext cx="85580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Grafico che aggrega i dati per «source of news» dei paesi Europei, presi da: </a:t>
            </a:r>
            <a:r>
              <a:rPr lang="it-IT" sz="2400" dirty="0">
                <a:hlinkClick r:id="rId3"/>
              </a:rPr>
              <a:t>https://reutersinstitute.politics.ox.ac.uk/digital-news-report/2023/interactive</a:t>
            </a:r>
            <a:endParaRPr lang="it-IT" sz="2400" dirty="0"/>
          </a:p>
          <a:p>
            <a:r>
              <a:rPr lang="it-IT" sz="2400" dirty="0"/>
              <a:t>Si rimanda al seguente link per vedere le percentuali di ogni Stato.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dirty="0">
                <a:solidFill>
                  <a:srgbClr val="FFFFFF"/>
                </a:solidFill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Come espresso dalla definizione di Gerbaudo, il populismo si afferma come il ”partito piglia tutto”: aggrega interessi indipendentemente dal loro grado di realizzabilità.</vt:lpstr>
      <vt:lpstr>Presentazione standard di PowerPoint</vt:lpstr>
      <vt:lpstr>Grafico «source of news» negli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10</cp:revision>
  <dcterms:created xsi:type="dcterms:W3CDTF">2023-10-22T07:16:07Z</dcterms:created>
  <dcterms:modified xsi:type="dcterms:W3CDTF">2023-10-22T08:55:40Z</dcterms:modified>
</cp:coreProperties>
</file>