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487D6-6DC7-4803-8E34-0693714082A4}" v="3" dt="2023-11-05T14:00:02.314"/>
    <p1510:client id="{7C053076-3408-4A8B-BC1D-607D53925205}" v="1" dt="2023-11-05T14:22:44.789"/>
    <p1510:client id="{AB60C46E-9AAE-4F24-8F10-17852C5BCC50}" v="166" dt="2023-10-27T12:19:16.400"/>
    <p1510:client id="{CB819A33-78C2-4E78-B2FB-28D83273E1A3}" v="253" dt="2023-10-28T12:20:22.574"/>
    <p1510:client id="{E33EF4ED-7947-4397-B5BE-885AD98FCFB8}" v="39" dt="2023-11-05T13:56:1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E33EF4ED-7947-4397-B5BE-885AD98FCFB8}"/>
    <pc:docChg chg="modSld">
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<pc:docMkLst>
        <pc:docMk/>
      </pc:docMkLst>
      <pc:sldChg chg="addSp delSp modSp">
  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<pc:sldMkLst>
          <pc:docMk/>
          <pc:sldMk cId="1263066411" sldId="260"/>
        </pc:sldMkLst>
        <pc:spChg chg="add del ord">
          <ac:chgData name="Alessandro Riccardo Casanova - alessandro.casanova2@studio.unibo.it" userId="S::alessandro.casanova2@studio.unibo.it::ad111939-e699-46c0-a9b4-f79d9da37fdd" providerId="AD" clId="Web-{E33EF4ED-7947-4397-B5BE-885AD98FCFB8}" dt="2023-11-05T13:55:57.689" v="45"/>
          <ac:spMkLst>
            <pc:docMk/>
            <pc:sldMk cId="1263066411" sldId="260"/>
            <ac:spMk id="3" creationId="{B02EE472-588F-974C-7965-7FC136B9B864}"/>
          </ac:spMkLst>
        </pc:spChg>
        <pc:spChg chg="add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6:09.142" v="48" actId="1076"/>
          <ac:spMkLst>
            <pc:docMk/>
            <pc:sldMk cId="1263066411" sldId="260"/>
            <ac:spMk id="4" creationId="{B4180C4A-88E5-E4ED-F1C2-89767683705F}"/>
          </ac:spMkLst>
        </pc:spChg>
        <pc:spChg chg="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46:47.090" v="19"/>
          <ac:spMkLst>
            <pc:docMk/>
            <pc:sldMk cId="1263066411" sldId="260"/>
            <ac:spMk id="7" creationId="{B5548FEE-5AA8-C1EC-9413-EE86391BD048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8" creationId="{AB8C311F-7253-4AED-9701-7FC0708C41C7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0" creationId="{E2384209-CB15-4CDF-9D31-C44FD9A3F20D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2" creationId="{2633B3B5-CC90-43F0-8714-D31D1F3F0209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4" creationId="{A8D57A06-A426-446D-B02C-A2DC6B62E45E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19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5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7" creationId="{ED888B23-07FA-482A-96DF-47E31AF1A60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2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4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8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40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2" creationId="{2B97F24A-32CE-4C1C-A50D-3016B394DCF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3" creationId="{CD8B4F24-440B-49E9-B85D-733523DC064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5" creationId="{2EB492CD-616E-47F8-933B-5E2D952A059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6" creationId="{59383CF9-23B5-4335-9B21-1791C4CF1C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7" creationId="{0007FE00-9498-4706-B255-6437B0252C0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49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0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2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3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58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4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6" creationId="{ED888B23-07FA-482A-96DF-47E31AF1A603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8" creationId="{0D7B6173-1D58-48E2-83CF-37350F315F75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9" creationId="{02EBFA83-D4DB-4CA0-B229-9E44634D7FE9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0" creationId="{21BDEC81-16A7-4451-B893-C15000083B77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1" creationId="{26A515A1-4D80-430E-BE0A-71A290516A82}"/>
          </ac:spMkLst>
        </pc:s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grpSpMkLst>
            <pc:docMk/>
            <pc:sldMk cId="1263066411" sldId="260"/>
            <ac:grpSpMk id="21" creationId="{B29018A0-5DE6-4CC9-AB25-675616AF7225}"/>
          </ac:grpSpMkLst>
        </pc:gr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grpSpMkLst>
            <pc:docMk/>
            <pc:sldMk cId="1263066411" sldId="260"/>
            <ac:grpSpMk id="60" creationId="{B29018A0-5DE6-4CC9-AB25-675616AF7225}"/>
          </ac:grpSpMkLst>
        </pc:grpChg>
        <pc:picChg chg="add 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4:56.639" v="38"/>
          <ac:picMkLst>
            <pc:docMk/>
            <pc:sldMk cId="1263066411" sldId="260"/>
            <ac:picMk id="2" creationId="{F73DB8FC-F7AF-321F-6037-CC711A280DD1}"/>
          </ac:picMkLst>
        </pc:picChg>
        <pc:picChg chg="add mod">
          <a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  <ac:picMkLst>
            <pc:docMk/>
            <pc:sldMk cId="1263066411" sldId="260"/>
            <ac:picMk id="5" creationId="{C48AB123-116D-5D5E-6825-4EDDB740545B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picMkLst>
            <pc:docMk/>
            <pc:sldMk cId="1263066411" sldId="260"/>
            <ac:picMk id="36" creationId="{B0DAC8FB-A162-44E3-A606-C855A03A5B09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51" creationId="{B0DAC8FB-A162-44E3-A606-C855A03A5B09}"/>
          </ac:picMkLst>
        </pc:picChg>
        <pc:pic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62" creationId="{B0DAC8FB-A162-44E3-A606-C855A03A5B09}"/>
          </ac:picMkLst>
        </pc:picChg>
        <pc:pic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36:45.645" v="0"/>
          <ac:picMkLst>
            <pc:docMk/>
            <pc:sldMk cId="1263066411" sldId="260"/>
            <ac:picMk id="1028" creationId="{9CBF0467-537A-D5F4-98F9-1F4E8AD062E1}"/>
          </ac:picMkLst>
        </pc:picChg>
      </pc:sldChg>
    </pc:docChg>
  </pc:docChgLst>
  <pc:docChgLst>
    <pc:chgData name="Alessandro Meloni - alessandro.meloni4@studio.unibo.it" userId="S::alessandro.meloni4@studio.unibo.it::ac974c53-0cc9-4fb9-ae96-309bafa7124f" providerId="AD" clId="Web-{7C053076-3408-4A8B-BC1D-607D53925205}"/>
    <pc:docChg chg="modSld">
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<pc:docMkLst>
        <pc:docMk/>
      </pc:docMkLst>
      <pc:sldChg chg="modSp">
  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<pc:sldMkLst>
          <pc:docMk/>
          <pc:sldMk cId="1263066411" sldId="260"/>
        </pc:sldMkLst>
        <pc:spChg chg="mod">
          <a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  <ac:spMkLst>
            <pc:docMk/>
            <pc:sldMk cId="1263066411" sldId="260"/>
            <ac:spMk id="4" creationId="{B4180C4A-88E5-E4ED-F1C2-89767683705F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348487D6-6DC7-4803-8E34-0693714082A4}"/>
    <pc:docChg chg="modSld">
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<pc:sldMkLst>
          <pc:docMk/>
          <pc:sldMk cId="3775509769" sldId="257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  <ac:spMkLst>
            <pc:docMk/>
            <pc:sldMk cId="3775509769" sldId="257"/>
            <ac:spMk id="4" creationId="{ECBBD2BB-E7B8-A94F-0701-60F3C9F9945C}"/>
          </ac:spMkLst>
        </pc:spChg>
      </pc:sldChg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<pc:sldMkLst>
          <pc:docMk/>
          <pc:sldMk cId="1263066411" sldId="260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  <ac:spMkLst>
            <pc:docMk/>
            <pc:sldMk cId="1263066411" sldId="260"/>
            <ac:spMk id="4" creationId="{B4180C4A-88E5-E4ED-F1C2-89767683705F}"/>
          </ac:spMkLst>
        </pc:spChg>
        <pc:pic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57.407" v="1" actId="14100"/>
          <ac:picMkLst>
            <pc:docMk/>
            <pc:sldMk cId="1263066411" sldId="260"/>
            <ac:picMk id="5" creationId="{C48AB123-116D-5D5E-6825-4EDDB740545B}"/>
          </ac:picMkLst>
        </pc:pic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Nasce in America e in Russia.</a:t>
          </a:r>
          <a:endParaRPr lang="en-US" dirty="0">
            <a:latin typeface="Abadi" panose="020B0604020104020204" pitchFamily="34" charset="0"/>
          </a:endParaRPr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dirty="0">
            <a:latin typeface="Abadi" panose="020B0604020104020204" pitchFamily="34" charset="0"/>
          </a:endParaRPr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Propone idee ”semplici” e immediate per risolvere i problemi.</a:t>
          </a:r>
          <a:endParaRPr lang="en-US" dirty="0">
            <a:latin typeface="Abadi" panose="020B0604020104020204" pitchFamily="34" charset="0"/>
          </a:endParaRPr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dirty="0">
            <a:latin typeface="Abadi" panose="020B0604020104020204" pitchFamily="34" charset="0"/>
          </a:endParaRPr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Immagina un mondo diviso tra ”noi” e ”loro”.</a:t>
          </a:r>
          <a:endParaRPr lang="en-US" dirty="0">
            <a:latin typeface="Abadi" panose="020B0604020104020204" pitchFamily="34" charset="0"/>
          </a:endParaRPr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Nasce in America e in Russia.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Propone idee ”semplici” e immediate per risolvere i problemi.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Immagina un mondo diviso tra ”noi” e ”loro”.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05/11/2023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utersinstitute.politics.ox.ac.uk/digital-news-report/2023/interactiv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302957" y="1513938"/>
            <a:ext cx="4023360" cy="1649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I social e il populismo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05" y="3429000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endParaRPr lang="en-US" sz="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43484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F0502020204030204" pitchFamily="34" charset="0"/>
              </a:rPr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>
              <a:latin typeface="Abad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b="0" i="1" dirty="0">
              <a:solidFill>
                <a:srgbClr val="FF0000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Canovan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901" y="1306596"/>
            <a:ext cx="5670524" cy="4597053"/>
          </a:xfrm>
        </p:spPr>
        <p:txBody>
          <a:bodyPr>
            <a:normAutofit fontScale="85000" lnSpcReduction="1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B0604020104020204" pitchFamily="34" charset="0"/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>
              <a:latin typeface="Abadi" panose="020B0604020104020204" pitchFamily="34" charset="0"/>
            </a:endParaRPr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15991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800" i="1" dirty="0">
                <a:solidFill>
                  <a:schemeClr val="tx2"/>
                </a:solidFill>
                <a:latin typeface="Abadi" panose="020B0604020104020204" pitchFamily="34" charset="0"/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pattFill prst="pct80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</a:rPr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85444"/>
            <a:ext cx="5157787" cy="1231345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Opinion-building: </a:t>
            </a:r>
            <a:r>
              <a:rPr lang="en-US" dirty="0">
                <a:latin typeface="Algerian" panose="04020705040A02060702" pitchFamily="82" charset="0"/>
              </a:rPr>
              <a:t>Social media as the People’s voice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3123510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"alternativi"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55142"/>
            <a:ext cx="5183188" cy="1325563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Movement-building: </a:t>
            </a:r>
            <a:r>
              <a:rPr lang="en-US" dirty="0">
                <a:latin typeface="Algerian" panose="04020705040A02060702" pitchFamily="82" charset="0"/>
              </a:rPr>
              <a:t>Social media as the People’s rally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16789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10" y="1676400"/>
            <a:ext cx="4136994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Qual è la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nuova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forma di populismo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che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emerge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dall’incontro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social e populismo?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Non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c’è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una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vera e propria forma.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Il nuovo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concetto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di populismo è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malleabile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piattaforme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social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sono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gli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attori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chiave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del populismo.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Sovrapponibilità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free speech e hate speech.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Privati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vs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Istituzioni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0" name="Rectangle 6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48AB123-116D-5D5E-6825-4EDDB740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0" y="1615736"/>
            <a:ext cx="6593357" cy="3807007"/>
          </a:xfrm>
          <a:prstGeom prst="rect">
            <a:avLst/>
          </a:prstGeom>
        </p:spPr>
      </p:pic>
      <p:sp>
        <p:nvSpPr>
          <p:cNvPr id="4" name="CasellaDiTesto 1">
            <a:extLst>
              <a:ext uri="{FF2B5EF4-FFF2-40B4-BE49-F238E27FC236}">
                <a16:creationId xmlns:a16="http://schemas.microsoft.com/office/drawing/2014/main" id="{B4180C4A-88E5-E4ED-F1C2-89767683705F}"/>
              </a:ext>
            </a:extLst>
          </p:cNvPr>
          <p:cNvSpPr txBox="1"/>
          <p:nvPr/>
        </p:nvSpPr>
        <p:spPr>
          <a:xfrm>
            <a:off x="7186917" y="3742011"/>
            <a:ext cx="4589328" cy="206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Grafico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aggrega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dati</a:t>
            </a:r>
            <a:r>
              <a:rPr lang="en-US" dirty="0">
                <a:latin typeface="Abadi" panose="020B0604020104020204" pitchFamily="34" charset="0"/>
              </a:rPr>
              <a:t> per «source of news» </a:t>
            </a:r>
            <a:r>
              <a:rPr lang="en-US" dirty="0" err="1">
                <a:latin typeface="Abadi" panose="020B0604020104020204" pitchFamily="34" charset="0"/>
              </a:rPr>
              <a:t>dei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paesi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Europei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presi</a:t>
            </a:r>
            <a:r>
              <a:rPr lang="en-US" dirty="0">
                <a:latin typeface="Abadi" panose="020B0604020104020204" pitchFamily="34" charset="0"/>
              </a:rPr>
              <a:t> da: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https://reutersinstitute.politics.ox.ac.uk/digital-news-report/2023/interactive</a:t>
            </a:r>
            <a:endParaRPr lang="en-US" dirty="0"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Si </a:t>
            </a:r>
            <a:r>
              <a:rPr lang="en-US" dirty="0" err="1">
                <a:latin typeface="Abadi" panose="020B0604020104020204" pitchFamily="34" charset="0"/>
              </a:rPr>
              <a:t>rimanda</a:t>
            </a:r>
            <a:r>
              <a:rPr lang="en-US" dirty="0">
                <a:latin typeface="Abadi" panose="020B0604020104020204" pitchFamily="34" charset="0"/>
              </a:rPr>
              <a:t> al </a:t>
            </a:r>
            <a:r>
              <a:rPr lang="en-US" dirty="0" err="1">
                <a:latin typeface="Abadi" panose="020B0604020104020204" pitchFamily="34" charset="0"/>
              </a:rPr>
              <a:t>seguente</a:t>
            </a:r>
            <a:r>
              <a:rPr lang="en-US" dirty="0">
                <a:latin typeface="Abadi" panose="020B0604020104020204" pitchFamily="34" charset="0"/>
              </a:rPr>
              <a:t> link per </a:t>
            </a:r>
            <a:r>
              <a:rPr lang="en-US" dirty="0" err="1">
                <a:latin typeface="Abadi" panose="020B0604020104020204" pitchFamily="34" charset="0"/>
              </a:rPr>
              <a:t>vedere</a:t>
            </a:r>
            <a:r>
              <a:rPr lang="en-US" dirty="0">
                <a:latin typeface="Abadi" panose="020B0604020104020204" pitchFamily="34" charset="0"/>
              </a:rPr>
              <a:t> le </a:t>
            </a:r>
            <a:r>
              <a:rPr lang="en-US" dirty="0" err="1">
                <a:latin typeface="Abadi" panose="020B0604020104020204" pitchFamily="34" charset="0"/>
              </a:rPr>
              <a:t>percentuali</a:t>
            </a:r>
            <a:r>
              <a:rPr lang="en-US" dirty="0">
                <a:latin typeface="Abadi" panose="020B0604020104020204" pitchFamily="34" charset="0"/>
              </a:rPr>
              <a:t> di </a:t>
            </a:r>
            <a:r>
              <a:rPr lang="en-US" dirty="0" err="1">
                <a:latin typeface="Abadi" panose="020B0604020104020204" pitchFamily="34" charset="0"/>
              </a:rPr>
              <a:t>ogni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Stato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b="1" dirty="0">
                <a:solidFill>
                  <a:srgbClr val="FFFFFF"/>
                </a:solidFill>
                <a:latin typeface="Abadi" panose="020B0604020104020204" pitchFamily="34" charset="0"/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badi" panose="020B0604020104020204" pitchFamily="34" charset="0"/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335</TotalTime>
  <Words>436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Abadi</vt:lpstr>
      <vt:lpstr>Aldhabi</vt:lpstr>
      <vt:lpstr>Algerian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Connessioni social populismo</vt:lpstr>
      <vt:lpstr>Qual è la nuova forma di populismo che emerge dall’incontro tra social e populismo?</vt:lpstr>
      <vt:lpstr>Presentazione standard di PowerPoint</vt:lpstr>
      <vt:lpstr>Grafico «source of news» negli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162</cp:revision>
  <dcterms:created xsi:type="dcterms:W3CDTF">2023-10-22T07:16:07Z</dcterms:created>
  <dcterms:modified xsi:type="dcterms:W3CDTF">2023-11-05T15:41:16Z</dcterms:modified>
</cp:coreProperties>
</file>