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4" r:id="rId7"/>
    <p:sldId id="263" r:id="rId8"/>
    <p:sldId id="261" r:id="rId9"/>
    <p:sldId id="260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487D6-6DC7-4803-8E34-0693714082A4}" v="3" dt="2023-11-05T14:00:02.314"/>
    <p1510:client id="{7C053076-3408-4A8B-BC1D-607D53925205}" v="1" dt="2023-11-05T14:22:44.789"/>
    <p1510:client id="{AB60C46E-9AAE-4F24-8F10-17852C5BCC50}" v="166" dt="2023-10-27T12:19:16.400"/>
    <p1510:client id="{CB819A33-78C2-4E78-B2FB-28D83273E1A3}" v="253" dt="2023-10-28T12:20:22.574"/>
    <p1510:client id="{E33EF4ED-7947-4397-B5BE-885AD98FCFB8}" v="39" dt="2023-11-05T13:56:1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Riccardo Casanova - alessandro.casanova2@studio.unibo.it" userId="S::alessandro.casanova2@studio.unibo.it::ad111939-e699-46c0-a9b4-f79d9da37fdd" providerId="AD" clId="Web-{AB60C46E-9AAE-4F24-8F10-17852C5BCC50}"/>
    <pc:docChg chg="addSld modSld sldOrd">
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<pc:sldMkLst>
          <pc:docMk/>
          <pc:sldMk cId="137883395" sldId="258"/>
        </pc:sldMkLst>
        <pc:pic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8:01.791" v="63"/>
          <ac:picMkLst>
            <pc:docMk/>
            <pc:sldMk cId="137883395" sldId="258"/>
            <ac:picMk id="4" creationId="{CCC10F7E-D8FC-34AE-477F-EAC1B512A08E}"/>
          </ac:picMkLst>
        </pc:picChg>
      </pc:sldChg>
      <pc:sldChg chg="modSp">
        <p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<pc:sldMkLst>
          <pc:docMk/>
          <pc:sldMk cId="2735972631" sldId="264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6.400" v="173" actId="20577"/>
          <ac:spMkLst>
            <pc:docMk/>
            <pc:sldMk cId="2735972631" sldId="264"/>
            <ac:spMk id="5" creationId="{B41A773E-839B-17E8-796C-CA74192BB04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9:13.494" v="172" actId="20577"/>
          <ac:spMkLst>
            <pc:docMk/>
            <pc:sldMk cId="2735972631" sldId="264"/>
            <ac:spMk id="7" creationId="{0146921F-51E8-67DF-BD19-A39C3C220BAC}"/>
          </ac:spMkLst>
        </pc:spChg>
      </pc:sldChg>
      <pc:sldChg chg="modSp new ord">
        <p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<pc:sldMkLst>
          <pc:docMk/>
          <pc:sldMk cId="1264851712" sldId="265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0.578" v="8" actId="20577"/>
          <ac:spMkLst>
            <pc:docMk/>
            <pc:sldMk cId="1264851712" sldId="265"/>
            <ac:spMk id="3" creationId="{83C8F8E1-D385-5773-3D2D-692EA8C8BE6C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10.442" v="49" actId="20577"/>
          <ac:spMkLst>
            <pc:docMk/>
            <pc:sldMk cId="1264851712" sldId="265"/>
            <ac:spMk id="4" creationId="{D1DF37E2-E9EC-81DF-2B5E-3E1CB8A37B3A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1:47:45.422" v="12" actId="20577"/>
          <ac:spMkLst>
            <pc:docMk/>
            <pc:sldMk cId="1264851712" sldId="265"/>
            <ac:spMk id="5" creationId="{C7E3B18D-E421-3DB1-9BE6-2B7638AD7EA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6:32.662" v="62" actId="20577"/>
          <ac:spMkLst>
            <pc:docMk/>
            <pc:sldMk cId="1264851712" sldId="265"/>
            <ac:spMk id="6" creationId="{28EF7682-71AB-F862-BC5A-631AF628E8C1}"/>
          </ac:spMkLst>
        </pc:spChg>
      </pc:sldChg>
      <pc:sldChg chg="addSp modSp new">
        <p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<pc:sldMkLst>
          <pc:docMk/>
          <pc:sldMk cId="1921684824" sldId="266"/>
        </pc:sldMkLst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09:49.593" v="80" actId="20577"/>
          <ac:spMkLst>
            <pc:docMk/>
            <pc:sldMk cId="1921684824" sldId="266"/>
            <ac:spMk id="2" creationId="{57AC7670-DED7-9463-9E1C-6F9BA0DB3052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AB60C46E-9AAE-4F24-8F10-17852C5BCC50}" dt="2023-10-27T12:11:31.425" v="120" actId="20577"/>
          <ac:spMkLst>
            <pc:docMk/>
            <pc:sldMk cId="1921684824" sldId="266"/>
            <ac:spMk id="3" creationId="{51E8F727-C292-012B-FB3D-E467D3703018}"/>
          </ac:spMkLst>
        </pc:spChg>
        <pc:spChg chg="add mod">
          <ac:chgData name="Alessandro Riccardo Casanova - alessandro.casanova2@studio.unibo.it" userId="S::alessandro.casanova2@studio.unibo.it::ad111939-e699-46c0-a9b4-f79d9da37fdd" providerId="AD" clId="Web-{AB60C46E-9AAE-4F24-8F10-17852C5BCC50}" dt="2023-10-27T12:18:39.258" v="166" actId="14100"/>
          <ac:spMkLst>
            <pc:docMk/>
            <pc:sldMk cId="1921684824" sldId="266"/>
            <ac:spMk id="4" creationId="{A9216A18-48FE-7FC5-3450-9CB47968237B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E33EF4ED-7947-4397-B5BE-885AD98FCFB8}"/>
    <pc:docChg chg="modSld">
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<pc:docMkLst>
        <pc:docMk/>
      </pc:docMkLst>
      <pc:sldChg chg="addSp delSp modSp">
        <p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<pc:sldMkLst>
          <pc:docMk/>
          <pc:sldMk cId="1263066411" sldId="260"/>
        </pc:sldMkLst>
        <pc:spChg chg="add del ord">
          <ac:chgData name="Alessandro Riccardo Casanova - alessandro.casanova2@studio.unibo.it" userId="S::alessandro.casanova2@studio.unibo.it::ad111939-e699-46c0-a9b4-f79d9da37fdd" providerId="AD" clId="Web-{E33EF4ED-7947-4397-B5BE-885AD98FCFB8}" dt="2023-11-05T13:55:57.689" v="45"/>
          <ac:spMkLst>
            <pc:docMk/>
            <pc:sldMk cId="1263066411" sldId="260"/>
            <ac:spMk id="3" creationId="{B02EE472-588F-974C-7965-7FC136B9B864}"/>
          </ac:spMkLst>
        </pc:spChg>
        <pc:spChg chg="add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6:09.142" v="48" actId="1076"/>
          <ac:spMkLst>
            <pc:docMk/>
            <pc:sldMk cId="1263066411" sldId="260"/>
            <ac:spMk id="4" creationId="{B4180C4A-88E5-E4ED-F1C2-89767683705F}"/>
          </ac:spMkLst>
        </pc:spChg>
        <pc:spChg chg="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46:47.090" v="19"/>
          <ac:spMkLst>
            <pc:docMk/>
            <pc:sldMk cId="1263066411" sldId="260"/>
            <ac:spMk id="7" creationId="{B5548FEE-5AA8-C1EC-9413-EE86391BD048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8" creationId="{AB8C311F-7253-4AED-9701-7FC0708C41C7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0" creationId="{E2384209-CB15-4CDF-9D31-C44FD9A3F20D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2" creationId="{2633B3B5-CC90-43F0-8714-D31D1F3F0209}"/>
          </ac:spMkLst>
        </pc:spChg>
        <pc:sp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45:50.494" v="2"/>
          <ac:spMkLst>
            <pc:docMk/>
            <pc:sldMk cId="1263066411" sldId="260"/>
            <ac:spMk id="14" creationId="{A8D57A06-A426-446D-B02C-A2DC6B62E45E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19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5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spMkLst>
            <pc:docMk/>
            <pc:sldMk cId="1263066411" sldId="260"/>
            <ac:spMk id="27" creationId="{ED888B23-07FA-482A-96DF-47E31AF1A60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2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4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38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spMkLst>
            <pc:docMk/>
            <pc:sldMk cId="1263066411" sldId="260"/>
            <ac:spMk id="40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2" creationId="{2B97F24A-32CE-4C1C-A50D-3016B394DCF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0.995" v="15"/>
          <ac:spMkLst>
            <pc:docMk/>
            <pc:sldMk cId="1263066411" sldId="260"/>
            <ac:spMk id="43" creationId="{CD8B4F24-440B-49E9-B85D-733523DC064B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5" creationId="{2EB492CD-616E-47F8-933B-5E2D952A0593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6" creationId="{59383CF9-23B5-4335-9B21-1791C4CF1C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49" v="17"/>
          <ac:spMkLst>
            <pc:docMk/>
            <pc:sldMk cId="1263066411" sldId="260"/>
            <ac:spMk id="47" creationId="{0007FE00-9498-4706-B255-6437B0252C0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49" creationId="{0D7B6173-1D58-48E2-83CF-37350F315F7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0" creationId="{02EBFA83-D4DB-4CA0-B229-9E44634D7FE9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2" creationId="{21BDEC81-16A7-4451-B893-C15000083B77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53" creationId="{26A515A1-4D80-430E-BE0A-71A290516A82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58" creationId="{5C8908E2-EE49-44D2-9428-A28D2312A8D5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4" creationId="{8B88B599-C539-4F18-A32A-40207EC6E21A}"/>
          </ac:spMkLst>
        </pc:spChg>
        <pc:s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spMkLst>
            <pc:docMk/>
            <pc:sldMk cId="1263066411" sldId="260"/>
            <ac:spMk id="66" creationId="{ED888B23-07FA-482A-96DF-47E31AF1A603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8" creationId="{0D7B6173-1D58-48E2-83CF-37350F315F75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69" creationId="{02EBFA83-D4DB-4CA0-B229-9E44634D7FE9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0" creationId="{21BDEC81-16A7-4451-B893-C15000083B77}"/>
          </ac:spMkLst>
        </pc:spChg>
        <pc:sp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spMkLst>
            <pc:docMk/>
            <pc:sldMk cId="1263066411" sldId="260"/>
            <ac:spMk id="71" creationId="{26A515A1-4D80-430E-BE0A-71A290516A82}"/>
          </ac:spMkLst>
        </pc:s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33.480" v="18"/>
          <ac:grpSpMkLst>
            <pc:docMk/>
            <pc:sldMk cId="1263066411" sldId="260"/>
            <ac:grpSpMk id="21" creationId="{B29018A0-5DE6-4CC9-AB25-675616AF7225}"/>
          </ac:grpSpMkLst>
        </pc:grpChg>
        <pc:grp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51" v="41"/>
          <ac:grpSpMkLst>
            <pc:docMk/>
            <pc:sldMk cId="1263066411" sldId="260"/>
            <ac:grpSpMk id="60" creationId="{B29018A0-5DE6-4CC9-AB25-675616AF7225}"/>
          </ac:grpSpMkLst>
        </pc:grpChg>
        <pc:picChg chg="add del mod ord">
          <ac:chgData name="Alessandro Riccardo Casanova - alessandro.casanova2@studio.unibo.it" userId="S::alessandro.casanova2@studio.unibo.it::ad111939-e699-46c0-a9b4-f79d9da37fdd" providerId="AD" clId="Web-{E33EF4ED-7947-4397-B5BE-885AD98FCFB8}" dt="2023-11-05T13:54:56.639" v="38"/>
          <ac:picMkLst>
            <pc:docMk/>
            <pc:sldMk cId="1263066411" sldId="260"/>
            <ac:picMk id="2" creationId="{F73DB8FC-F7AF-321F-6037-CC711A280DD1}"/>
          </ac:picMkLst>
        </pc:picChg>
        <pc:picChg chg="add mod">
          <ac:chgData name="Alessandro Riccardo Casanova - alessandro.casanova2@studio.unibo.it" userId="S::alessandro.casanova2@studio.unibo.it::ad111939-e699-46c0-a9b4-f79d9da37fdd" providerId="AD" clId="Web-{E33EF4ED-7947-4397-B5BE-885AD98FCFB8}" dt="2023-11-05T13:56:11.689" v="49" actId="14100"/>
          <ac:picMkLst>
            <pc:docMk/>
            <pc:sldMk cId="1263066411" sldId="260"/>
            <ac:picMk id="5" creationId="{C48AB123-116D-5D5E-6825-4EDDB740545B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46:28.652" v="13"/>
          <ac:picMkLst>
            <pc:docMk/>
            <pc:sldMk cId="1263066411" sldId="260"/>
            <ac:picMk id="36" creationId="{B0DAC8FB-A162-44E3-A606-C855A03A5B09}"/>
          </ac:picMkLst>
        </pc:picChg>
        <pc:picChg chg="add del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51" creationId="{B0DAC8FB-A162-44E3-A606-C855A03A5B09}"/>
          </ac:picMkLst>
        </pc:picChg>
        <pc:picChg chg="add">
          <ac:chgData name="Alessandro Riccardo Casanova - alessandro.casanova2@studio.unibo.it" userId="S::alessandro.casanova2@studio.unibo.it::ad111939-e699-46c0-a9b4-f79d9da37fdd" providerId="AD" clId="Web-{E33EF4ED-7947-4397-B5BE-885AD98FCFB8}" dt="2023-11-05T13:55:45.282" v="42"/>
          <ac:picMkLst>
            <pc:docMk/>
            <pc:sldMk cId="1263066411" sldId="260"/>
            <ac:picMk id="62" creationId="{B0DAC8FB-A162-44E3-A606-C855A03A5B09}"/>
          </ac:picMkLst>
        </pc:picChg>
        <pc:picChg chg="del">
          <ac:chgData name="Alessandro Riccardo Casanova - alessandro.casanova2@studio.unibo.it" userId="S::alessandro.casanova2@studio.unibo.it::ad111939-e699-46c0-a9b4-f79d9da37fdd" providerId="AD" clId="Web-{E33EF4ED-7947-4397-B5BE-885AD98FCFB8}" dt="2023-11-05T13:36:45.645" v="0"/>
          <ac:picMkLst>
            <pc:docMk/>
            <pc:sldMk cId="1263066411" sldId="260"/>
            <ac:picMk id="1028" creationId="{9CBF0467-537A-D5F4-98F9-1F4E8AD062E1}"/>
          </ac:picMkLst>
        </pc:picChg>
      </pc:sldChg>
    </pc:docChg>
  </pc:docChgLst>
  <pc:docChgLst>
    <pc:chgData name="Alessandro Meloni - alessandro.meloni4@studio.unibo.it" userId="S::alessandro.meloni4@studio.unibo.it::ac974c53-0cc9-4fb9-ae96-309bafa7124f" providerId="AD" clId="Web-{7C053076-3408-4A8B-BC1D-607D53925205}"/>
    <pc:docChg chg="modSld">
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<pc:docMkLst>
        <pc:docMk/>
      </pc:docMkLst>
      <pc:sldChg chg="modSp">
        <p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<pc:sldMkLst>
          <pc:docMk/>
          <pc:sldMk cId="1263066411" sldId="260"/>
        </pc:sldMkLst>
        <pc:spChg chg="mod">
          <ac:chgData name="Alessandro Meloni - alessandro.meloni4@studio.unibo.it" userId="S::alessandro.meloni4@studio.unibo.it::ac974c53-0cc9-4fb9-ae96-309bafa7124f" providerId="AD" clId="Web-{7C053076-3408-4A8B-BC1D-607D53925205}" dt="2023-11-05T14:22:44.789" v="0" actId="1076"/>
          <ac:spMkLst>
            <pc:docMk/>
            <pc:sldMk cId="1263066411" sldId="260"/>
            <ac:spMk id="4" creationId="{B4180C4A-88E5-E4ED-F1C2-89767683705F}"/>
          </ac:spMkLst>
        </pc:sp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348487D6-6DC7-4803-8E34-0693714082A4}"/>
    <pc:docChg chg="modSld">
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<pc:docMkLst>
        <pc:docMk/>
      </pc:docMkLst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<pc:sldMkLst>
          <pc:docMk/>
          <pc:sldMk cId="3775509769" sldId="257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31.516" v="0" actId="14100"/>
          <ac:spMkLst>
            <pc:docMk/>
            <pc:sldMk cId="3775509769" sldId="257"/>
            <ac:spMk id="4" creationId="{ECBBD2BB-E7B8-A94F-0701-60F3C9F9945C}"/>
          </ac:spMkLst>
        </pc:spChg>
      </pc:sldChg>
      <pc:sldChg chg="modSp">
        <p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<pc:sldMkLst>
          <pc:docMk/>
          <pc:sldMk cId="1263066411" sldId="260"/>
        </pc:sldMkLst>
        <pc:sp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4:00:02.314" v="2" actId="1076"/>
          <ac:spMkLst>
            <pc:docMk/>
            <pc:sldMk cId="1263066411" sldId="260"/>
            <ac:spMk id="4" creationId="{B4180C4A-88E5-E4ED-F1C2-89767683705F}"/>
          </ac:spMkLst>
        </pc:spChg>
        <pc:picChg chg="mod">
          <ac:chgData name="Alessandro Riccardo Casanova - alessandro.casanova2@studio.unibo.it" userId="S::alessandro.casanova2@studio.unibo.it::ad111939-e699-46c0-a9b4-f79d9da37fdd" providerId="AD" clId="Web-{348487D6-6DC7-4803-8E34-0693714082A4}" dt="2023-11-05T13:59:57.407" v="1" actId="14100"/>
          <ac:picMkLst>
            <pc:docMk/>
            <pc:sldMk cId="1263066411" sldId="260"/>
            <ac:picMk id="5" creationId="{C48AB123-116D-5D5E-6825-4EDDB740545B}"/>
          </ac:picMkLst>
        </pc:picChg>
      </pc:sldChg>
    </pc:docChg>
  </pc:docChgLst>
  <pc:docChgLst>
    <pc:chgData name="Alessandro Riccardo Casanova - alessandro.casanova2@studio.unibo.it" userId="S::alessandro.casanova2@studio.unibo.it::ad111939-e699-46c0-a9b4-f79d9da37fdd" providerId="AD" clId="Web-{CB819A33-78C2-4E78-B2FB-28D83273E1A3}"/>
    <pc:docChg chg="addSld modSld">
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<pc:docMkLst>
        <pc:docMk/>
      </pc:docMkLst>
      <pc:sldChg chg="modSp new">
        <p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<pc:sldMkLst>
          <pc:docMk/>
          <pc:sldMk cId="2873304901" sldId="265"/>
        </pc:sldMkLst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3:57.062" v="6" actId="20577"/>
          <ac:spMkLst>
            <pc:docMk/>
            <pc:sldMk cId="2873304901" sldId="265"/>
            <ac:spMk id="3" creationId="{ADD43C28-4B2A-AE60-8E0F-A2DEAD1F66E9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8:14.242" v="113" actId="20577"/>
          <ac:spMkLst>
            <pc:docMk/>
            <pc:sldMk cId="2873304901" sldId="265"/>
            <ac:spMk id="4" creationId="{1EAB6822-507B-38C4-374A-686D55592C0D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14:13.875" v="14" actId="20577"/>
          <ac:spMkLst>
            <pc:docMk/>
            <pc:sldMk cId="2873304901" sldId="265"/>
            <ac:spMk id="5" creationId="{1AA20E91-93DA-6D1F-7844-797689A47034}"/>
          </ac:spMkLst>
        </pc:spChg>
        <pc:spChg chg="mod">
          <ac:chgData name="Alessandro Riccardo Casanova - alessandro.casanova2@studio.unibo.it" userId="S::alessandro.casanova2@studio.unibo.it::ad111939-e699-46c0-a9b4-f79d9da37fdd" providerId="AD" clId="Web-{CB819A33-78C2-4E78-B2FB-28D83273E1A3}" dt="2023-10-28T12:20:12.558" v="244" actId="20577"/>
          <ac:spMkLst>
            <pc:docMk/>
            <pc:sldMk cId="2873304901" sldId="265"/>
            <ac:spMk id="6" creationId="{46C49C25-49A0-E0A3-21BA-1D48B7E5D5A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35801-2C80-4443-A99E-6E55A199D0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D08FCC-CB30-4121-9463-A1AF8F18B69C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Nasce in America e in Russia.</a:t>
          </a:r>
          <a:endParaRPr lang="en-US" dirty="0">
            <a:latin typeface="Abadi" panose="020B0604020104020204" pitchFamily="34" charset="0"/>
          </a:endParaRPr>
        </a:p>
      </dgm:t>
    </dgm:pt>
    <dgm:pt modelId="{6ED0C6D0-F3BB-4805-91B7-02A7512E39C6}" type="parTrans" cxnId="{ECFAC51D-A165-4913-8633-0F803880ADDA}">
      <dgm:prSet/>
      <dgm:spPr/>
      <dgm:t>
        <a:bodyPr/>
        <a:lstStyle/>
        <a:p>
          <a:endParaRPr lang="en-US"/>
        </a:p>
      </dgm:t>
    </dgm:pt>
    <dgm:pt modelId="{1FBA2C31-CB16-4388-9E6F-1E8E060CB0CF}" type="sibTrans" cxnId="{ECFAC51D-A165-4913-8633-0F803880ADDA}">
      <dgm:prSet/>
      <dgm:spPr/>
      <dgm:t>
        <a:bodyPr/>
        <a:lstStyle/>
        <a:p>
          <a:endParaRPr lang="en-US"/>
        </a:p>
      </dgm:t>
    </dgm:pt>
    <dgm:pt modelId="{BC155119-ADFF-46CC-989A-B84FBB630474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dirty="0">
            <a:latin typeface="Abadi" panose="020B0604020104020204" pitchFamily="34" charset="0"/>
          </a:endParaRPr>
        </a:p>
      </dgm:t>
    </dgm:pt>
    <dgm:pt modelId="{115CFC5C-4B04-4157-90E6-8528385564BB}" type="parTrans" cxnId="{668012E7-368B-41F9-BA5F-A814A5E1C37C}">
      <dgm:prSet/>
      <dgm:spPr/>
      <dgm:t>
        <a:bodyPr/>
        <a:lstStyle/>
        <a:p>
          <a:endParaRPr lang="en-US"/>
        </a:p>
      </dgm:t>
    </dgm:pt>
    <dgm:pt modelId="{93FB6DE9-0CA3-460E-BBE2-F1D6924ABAB0}" type="sibTrans" cxnId="{668012E7-368B-41F9-BA5F-A814A5E1C37C}">
      <dgm:prSet/>
      <dgm:spPr/>
      <dgm:t>
        <a:bodyPr/>
        <a:lstStyle/>
        <a:p>
          <a:endParaRPr lang="en-US"/>
        </a:p>
      </dgm:t>
    </dgm:pt>
    <dgm:pt modelId="{1FB5EFFD-16A4-4EF4-B9AB-75BDF24ABAD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Propone idee ”semplici” e immediate per risolvere i problemi.</a:t>
          </a:r>
          <a:endParaRPr lang="en-US" dirty="0">
            <a:latin typeface="Abadi" panose="020B0604020104020204" pitchFamily="34" charset="0"/>
          </a:endParaRPr>
        </a:p>
      </dgm:t>
    </dgm:pt>
    <dgm:pt modelId="{2C681E79-DA02-476A-9101-B5523BA2A47F}" type="parTrans" cxnId="{EB92AD55-2065-4D56-B4AF-37256C2C4BFD}">
      <dgm:prSet/>
      <dgm:spPr/>
      <dgm:t>
        <a:bodyPr/>
        <a:lstStyle/>
        <a:p>
          <a:endParaRPr lang="en-US"/>
        </a:p>
      </dgm:t>
    </dgm:pt>
    <dgm:pt modelId="{1894C234-5DCF-4F59-8588-B1A8BC1A4F21}" type="sibTrans" cxnId="{EB92AD55-2065-4D56-B4AF-37256C2C4BFD}">
      <dgm:prSet/>
      <dgm:spPr/>
      <dgm:t>
        <a:bodyPr/>
        <a:lstStyle/>
        <a:p>
          <a:endParaRPr lang="en-US"/>
        </a:p>
      </dgm:t>
    </dgm:pt>
    <dgm:pt modelId="{898D45E7-5C02-422F-81F4-A5A020D5F551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dirty="0">
            <a:latin typeface="Abadi" panose="020B0604020104020204" pitchFamily="34" charset="0"/>
          </a:endParaRPr>
        </a:p>
      </dgm:t>
    </dgm:pt>
    <dgm:pt modelId="{D06EC274-120A-4904-B5A8-F51289487C29}" type="parTrans" cxnId="{71891C3F-3D84-4FB0-A362-FAC03A14200F}">
      <dgm:prSet/>
      <dgm:spPr/>
      <dgm:t>
        <a:bodyPr/>
        <a:lstStyle/>
        <a:p>
          <a:endParaRPr lang="en-US"/>
        </a:p>
      </dgm:t>
    </dgm:pt>
    <dgm:pt modelId="{376EA504-A568-4474-853E-808DD92FFB9D}" type="sibTrans" cxnId="{71891C3F-3D84-4FB0-A362-FAC03A14200F}">
      <dgm:prSet/>
      <dgm:spPr/>
      <dgm:t>
        <a:bodyPr/>
        <a:lstStyle/>
        <a:p>
          <a:endParaRPr lang="en-US"/>
        </a:p>
      </dgm:t>
    </dgm:pt>
    <dgm:pt modelId="{7B17BDF6-E74B-4D3B-9372-B86C799C1E9F}">
      <dgm:prSet/>
      <dgm:spPr/>
      <dgm:t>
        <a:bodyPr/>
        <a:lstStyle/>
        <a:p>
          <a:r>
            <a:rPr lang="it-IT" dirty="0">
              <a:latin typeface="Abadi" panose="020B0604020104020204" pitchFamily="34" charset="0"/>
            </a:rPr>
            <a:t>Immagina un mondo diviso tra ”noi” e ”loro”.</a:t>
          </a:r>
          <a:endParaRPr lang="en-US" dirty="0">
            <a:latin typeface="Abadi" panose="020B0604020104020204" pitchFamily="34" charset="0"/>
          </a:endParaRPr>
        </a:p>
      </dgm:t>
    </dgm:pt>
    <dgm:pt modelId="{48B0CEC6-88D7-41D7-8202-8BA86C3118E5}" type="parTrans" cxnId="{F55E5AD2-E26E-48C6-8D65-9BCED68206F6}">
      <dgm:prSet/>
      <dgm:spPr/>
      <dgm:t>
        <a:bodyPr/>
        <a:lstStyle/>
        <a:p>
          <a:endParaRPr lang="en-US"/>
        </a:p>
      </dgm:t>
    </dgm:pt>
    <dgm:pt modelId="{F68C2939-1EB0-467B-A666-566537AA619B}" type="sibTrans" cxnId="{F55E5AD2-E26E-48C6-8D65-9BCED68206F6}">
      <dgm:prSet/>
      <dgm:spPr/>
      <dgm:t>
        <a:bodyPr/>
        <a:lstStyle/>
        <a:p>
          <a:endParaRPr lang="en-US"/>
        </a:p>
      </dgm:t>
    </dgm:pt>
    <dgm:pt modelId="{47BD58B4-B618-4EFF-A613-99101AE42DDA}" type="pres">
      <dgm:prSet presAssocID="{5F935801-2C80-4443-A99E-6E55A199D030}" presName="vert0" presStyleCnt="0">
        <dgm:presLayoutVars>
          <dgm:dir/>
          <dgm:animOne val="branch"/>
          <dgm:animLvl val="lvl"/>
        </dgm:presLayoutVars>
      </dgm:prSet>
      <dgm:spPr/>
    </dgm:pt>
    <dgm:pt modelId="{5868F00E-595C-4AB1-8BD9-23C8E4AFB133}" type="pres">
      <dgm:prSet presAssocID="{63D08FCC-CB30-4121-9463-A1AF8F18B69C}" presName="thickLine" presStyleLbl="alignNode1" presStyleIdx="0" presStyleCnt="5"/>
      <dgm:spPr/>
    </dgm:pt>
    <dgm:pt modelId="{8BE9C5C8-D72E-430D-B93D-DBA83F9A6D97}" type="pres">
      <dgm:prSet presAssocID="{63D08FCC-CB30-4121-9463-A1AF8F18B69C}" presName="horz1" presStyleCnt="0"/>
      <dgm:spPr/>
    </dgm:pt>
    <dgm:pt modelId="{C7EA892B-966F-4E3E-8A39-8D380B85E661}" type="pres">
      <dgm:prSet presAssocID="{63D08FCC-CB30-4121-9463-A1AF8F18B69C}" presName="tx1" presStyleLbl="revTx" presStyleIdx="0" presStyleCnt="5"/>
      <dgm:spPr/>
    </dgm:pt>
    <dgm:pt modelId="{818123B5-AF78-42D3-9FC4-58FD8985DC1C}" type="pres">
      <dgm:prSet presAssocID="{63D08FCC-CB30-4121-9463-A1AF8F18B69C}" presName="vert1" presStyleCnt="0"/>
      <dgm:spPr/>
    </dgm:pt>
    <dgm:pt modelId="{9E02F44C-4A4D-4837-8229-DCDADE8066FB}" type="pres">
      <dgm:prSet presAssocID="{BC155119-ADFF-46CC-989A-B84FBB630474}" presName="thickLine" presStyleLbl="alignNode1" presStyleIdx="1" presStyleCnt="5"/>
      <dgm:spPr/>
    </dgm:pt>
    <dgm:pt modelId="{F604B542-6990-4ADF-91FB-B468E435D71F}" type="pres">
      <dgm:prSet presAssocID="{BC155119-ADFF-46CC-989A-B84FBB630474}" presName="horz1" presStyleCnt="0"/>
      <dgm:spPr/>
    </dgm:pt>
    <dgm:pt modelId="{93628C0F-7B75-4B8A-BECB-EBDDEAD3EF36}" type="pres">
      <dgm:prSet presAssocID="{BC155119-ADFF-46CC-989A-B84FBB630474}" presName="tx1" presStyleLbl="revTx" presStyleIdx="1" presStyleCnt="5"/>
      <dgm:spPr/>
    </dgm:pt>
    <dgm:pt modelId="{BBD5B2DB-7E07-4038-BFB1-5DB2ED0D0817}" type="pres">
      <dgm:prSet presAssocID="{BC155119-ADFF-46CC-989A-B84FBB630474}" presName="vert1" presStyleCnt="0"/>
      <dgm:spPr/>
    </dgm:pt>
    <dgm:pt modelId="{F2CE8E38-D1F4-4496-AD97-2E16647E5D10}" type="pres">
      <dgm:prSet presAssocID="{1FB5EFFD-16A4-4EF4-B9AB-75BDF24ABADF}" presName="thickLine" presStyleLbl="alignNode1" presStyleIdx="2" presStyleCnt="5"/>
      <dgm:spPr/>
    </dgm:pt>
    <dgm:pt modelId="{D5B34B79-2D4B-4F8F-9A96-65820E149E8A}" type="pres">
      <dgm:prSet presAssocID="{1FB5EFFD-16A4-4EF4-B9AB-75BDF24ABADF}" presName="horz1" presStyleCnt="0"/>
      <dgm:spPr/>
    </dgm:pt>
    <dgm:pt modelId="{12BE5986-9DD0-4E59-942C-A26D149EDE39}" type="pres">
      <dgm:prSet presAssocID="{1FB5EFFD-16A4-4EF4-B9AB-75BDF24ABADF}" presName="tx1" presStyleLbl="revTx" presStyleIdx="2" presStyleCnt="5"/>
      <dgm:spPr/>
    </dgm:pt>
    <dgm:pt modelId="{E639AEFD-D37F-494B-B215-F475366879D1}" type="pres">
      <dgm:prSet presAssocID="{1FB5EFFD-16A4-4EF4-B9AB-75BDF24ABADF}" presName="vert1" presStyleCnt="0"/>
      <dgm:spPr/>
    </dgm:pt>
    <dgm:pt modelId="{55252B29-741D-4636-B8E3-63F63CC186CC}" type="pres">
      <dgm:prSet presAssocID="{898D45E7-5C02-422F-81F4-A5A020D5F551}" presName="thickLine" presStyleLbl="alignNode1" presStyleIdx="3" presStyleCnt="5"/>
      <dgm:spPr/>
    </dgm:pt>
    <dgm:pt modelId="{DC4D8726-7114-4182-A35F-D3499D376D43}" type="pres">
      <dgm:prSet presAssocID="{898D45E7-5C02-422F-81F4-A5A020D5F551}" presName="horz1" presStyleCnt="0"/>
      <dgm:spPr/>
    </dgm:pt>
    <dgm:pt modelId="{C9A2C9EA-BE3B-4CD1-A6BA-E052D4E07D13}" type="pres">
      <dgm:prSet presAssocID="{898D45E7-5C02-422F-81F4-A5A020D5F551}" presName="tx1" presStyleLbl="revTx" presStyleIdx="3" presStyleCnt="5"/>
      <dgm:spPr/>
    </dgm:pt>
    <dgm:pt modelId="{4DB819C3-F067-42A6-B93D-4733F8BCB46F}" type="pres">
      <dgm:prSet presAssocID="{898D45E7-5C02-422F-81F4-A5A020D5F551}" presName="vert1" presStyleCnt="0"/>
      <dgm:spPr/>
    </dgm:pt>
    <dgm:pt modelId="{91A3B16C-1063-4A23-A5D1-D91CC7FDE829}" type="pres">
      <dgm:prSet presAssocID="{7B17BDF6-E74B-4D3B-9372-B86C799C1E9F}" presName="thickLine" presStyleLbl="alignNode1" presStyleIdx="4" presStyleCnt="5"/>
      <dgm:spPr/>
    </dgm:pt>
    <dgm:pt modelId="{6D59E8C6-4AB2-4ECB-A41C-61A3FFB7962A}" type="pres">
      <dgm:prSet presAssocID="{7B17BDF6-E74B-4D3B-9372-B86C799C1E9F}" presName="horz1" presStyleCnt="0"/>
      <dgm:spPr/>
    </dgm:pt>
    <dgm:pt modelId="{B9FCA68C-4D6C-491D-B90D-1D166E2B80A1}" type="pres">
      <dgm:prSet presAssocID="{7B17BDF6-E74B-4D3B-9372-B86C799C1E9F}" presName="tx1" presStyleLbl="revTx" presStyleIdx="4" presStyleCnt="5"/>
      <dgm:spPr/>
    </dgm:pt>
    <dgm:pt modelId="{DE5DDA4B-793B-4EBB-AE3A-ADD7A6182423}" type="pres">
      <dgm:prSet presAssocID="{7B17BDF6-E74B-4D3B-9372-B86C799C1E9F}" presName="vert1" presStyleCnt="0"/>
      <dgm:spPr/>
    </dgm:pt>
  </dgm:ptLst>
  <dgm:cxnLst>
    <dgm:cxn modelId="{2B5FAC11-F247-47D4-A5CA-F493786A6610}" type="presOf" srcId="{898D45E7-5C02-422F-81F4-A5A020D5F551}" destId="{C9A2C9EA-BE3B-4CD1-A6BA-E052D4E07D13}" srcOrd="0" destOrd="0" presId="urn:microsoft.com/office/officeart/2008/layout/LinedList"/>
    <dgm:cxn modelId="{ECFAC51D-A165-4913-8633-0F803880ADDA}" srcId="{5F935801-2C80-4443-A99E-6E55A199D030}" destId="{63D08FCC-CB30-4121-9463-A1AF8F18B69C}" srcOrd="0" destOrd="0" parTransId="{6ED0C6D0-F3BB-4805-91B7-02A7512E39C6}" sibTransId="{1FBA2C31-CB16-4388-9E6F-1E8E060CB0CF}"/>
    <dgm:cxn modelId="{A5808B32-BC6F-45F6-9C26-D6E9CAEF240B}" type="presOf" srcId="{5F935801-2C80-4443-A99E-6E55A199D030}" destId="{47BD58B4-B618-4EFF-A613-99101AE42DDA}" srcOrd="0" destOrd="0" presId="urn:microsoft.com/office/officeart/2008/layout/LinedList"/>
    <dgm:cxn modelId="{71891C3F-3D84-4FB0-A362-FAC03A14200F}" srcId="{5F935801-2C80-4443-A99E-6E55A199D030}" destId="{898D45E7-5C02-422F-81F4-A5A020D5F551}" srcOrd="3" destOrd="0" parTransId="{D06EC274-120A-4904-B5A8-F51289487C29}" sibTransId="{376EA504-A568-4474-853E-808DD92FFB9D}"/>
    <dgm:cxn modelId="{1AD6506F-8759-4C75-8587-B2FFF25936D5}" type="presOf" srcId="{63D08FCC-CB30-4121-9463-A1AF8F18B69C}" destId="{C7EA892B-966F-4E3E-8A39-8D380B85E661}" srcOrd="0" destOrd="0" presId="urn:microsoft.com/office/officeart/2008/layout/LinedList"/>
    <dgm:cxn modelId="{EB92AD55-2065-4D56-B4AF-37256C2C4BFD}" srcId="{5F935801-2C80-4443-A99E-6E55A199D030}" destId="{1FB5EFFD-16A4-4EF4-B9AB-75BDF24ABADF}" srcOrd="2" destOrd="0" parTransId="{2C681E79-DA02-476A-9101-B5523BA2A47F}" sibTransId="{1894C234-5DCF-4F59-8588-B1A8BC1A4F21}"/>
    <dgm:cxn modelId="{FB991E56-4A3A-4D20-974D-B3A5A2AA92AF}" type="presOf" srcId="{7B17BDF6-E74B-4D3B-9372-B86C799C1E9F}" destId="{B9FCA68C-4D6C-491D-B90D-1D166E2B80A1}" srcOrd="0" destOrd="0" presId="urn:microsoft.com/office/officeart/2008/layout/LinedList"/>
    <dgm:cxn modelId="{4D059785-0A72-47BD-B827-45C42C828672}" type="presOf" srcId="{BC155119-ADFF-46CC-989A-B84FBB630474}" destId="{93628C0F-7B75-4B8A-BECB-EBDDEAD3EF36}" srcOrd="0" destOrd="0" presId="urn:microsoft.com/office/officeart/2008/layout/LinedList"/>
    <dgm:cxn modelId="{144A81A7-0673-485F-B106-A800AE6A0F11}" type="presOf" srcId="{1FB5EFFD-16A4-4EF4-B9AB-75BDF24ABADF}" destId="{12BE5986-9DD0-4E59-942C-A26D149EDE39}" srcOrd="0" destOrd="0" presId="urn:microsoft.com/office/officeart/2008/layout/LinedList"/>
    <dgm:cxn modelId="{F55E5AD2-E26E-48C6-8D65-9BCED68206F6}" srcId="{5F935801-2C80-4443-A99E-6E55A199D030}" destId="{7B17BDF6-E74B-4D3B-9372-B86C799C1E9F}" srcOrd="4" destOrd="0" parTransId="{48B0CEC6-88D7-41D7-8202-8BA86C3118E5}" sibTransId="{F68C2939-1EB0-467B-A666-566537AA619B}"/>
    <dgm:cxn modelId="{668012E7-368B-41F9-BA5F-A814A5E1C37C}" srcId="{5F935801-2C80-4443-A99E-6E55A199D030}" destId="{BC155119-ADFF-46CC-989A-B84FBB630474}" srcOrd="1" destOrd="0" parTransId="{115CFC5C-4B04-4157-90E6-8528385564BB}" sibTransId="{93FB6DE9-0CA3-460E-BBE2-F1D6924ABAB0}"/>
    <dgm:cxn modelId="{E67EDE50-D3B2-4DB0-941A-78DBF4B2E966}" type="presParOf" srcId="{47BD58B4-B618-4EFF-A613-99101AE42DDA}" destId="{5868F00E-595C-4AB1-8BD9-23C8E4AFB133}" srcOrd="0" destOrd="0" presId="urn:microsoft.com/office/officeart/2008/layout/LinedList"/>
    <dgm:cxn modelId="{9C303A82-9014-42BB-975A-F7DFAB498B08}" type="presParOf" srcId="{47BD58B4-B618-4EFF-A613-99101AE42DDA}" destId="{8BE9C5C8-D72E-430D-B93D-DBA83F9A6D97}" srcOrd="1" destOrd="0" presId="urn:microsoft.com/office/officeart/2008/layout/LinedList"/>
    <dgm:cxn modelId="{E9660A61-0CFC-4BC2-91DD-1603D212CD99}" type="presParOf" srcId="{8BE9C5C8-D72E-430D-B93D-DBA83F9A6D97}" destId="{C7EA892B-966F-4E3E-8A39-8D380B85E661}" srcOrd="0" destOrd="0" presId="urn:microsoft.com/office/officeart/2008/layout/LinedList"/>
    <dgm:cxn modelId="{B8E7A60E-EC3F-45AC-AE6F-87CA8B14046C}" type="presParOf" srcId="{8BE9C5C8-D72E-430D-B93D-DBA83F9A6D97}" destId="{818123B5-AF78-42D3-9FC4-58FD8985DC1C}" srcOrd="1" destOrd="0" presId="urn:microsoft.com/office/officeart/2008/layout/LinedList"/>
    <dgm:cxn modelId="{D6F01215-DFD5-4301-8D79-7FAC24B4EC24}" type="presParOf" srcId="{47BD58B4-B618-4EFF-A613-99101AE42DDA}" destId="{9E02F44C-4A4D-4837-8229-DCDADE8066FB}" srcOrd="2" destOrd="0" presId="urn:microsoft.com/office/officeart/2008/layout/LinedList"/>
    <dgm:cxn modelId="{ABA7FBAD-8D41-4E5C-BED4-D8A500FFB00B}" type="presParOf" srcId="{47BD58B4-B618-4EFF-A613-99101AE42DDA}" destId="{F604B542-6990-4ADF-91FB-B468E435D71F}" srcOrd="3" destOrd="0" presId="urn:microsoft.com/office/officeart/2008/layout/LinedList"/>
    <dgm:cxn modelId="{A4D4F4F9-72E2-4DB6-847E-35D7AD92FD9E}" type="presParOf" srcId="{F604B542-6990-4ADF-91FB-B468E435D71F}" destId="{93628C0F-7B75-4B8A-BECB-EBDDEAD3EF36}" srcOrd="0" destOrd="0" presId="urn:microsoft.com/office/officeart/2008/layout/LinedList"/>
    <dgm:cxn modelId="{59292CEC-9636-44D1-A6F5-B81FB5CCA280}" type="presParOf" srcId="{F604B542-6990-4ADF-91FB-B468E435D71F}" destId="{BBD5B2DB-7E07-4038-BFB1-5DB2ED0D0817}" srcOrd="1" destOrd="0" presId="urn:microsoft.com/office/officeart/2008/layout/LinedList"/>
    <dgm:cxn modelId="{E67ADD22-2266-4BEA-B118-893A88547794}" type="presParOf" srcId="{47BD58B4-B618-4EFF-A613-99101AE42DDA}" destId="{F2CE8E38-D1F4-4496-AD97-2E16647E5D10}" srcOrd="4" destOrd="0" presId="urn:microsoft.com/office/officeart/2008/layout/LinedList"/>
    <dgm:cxn modelId="{236BCD97-7749-4112-BEBF-F6D7D6CAED46}" type="presParOf" srcId="{47BD58B4-B618-4EFF-A613-99101AE42DDA}" destId="{D5B34B79-2D4B-4F8F-9A96-65820E149E8A}" srcOrd="5" destOrd="0" presId="urn:microsoft.com/office/officeart/2008/layout/LinedList"/>
    <dgm:cxn modelId="{EB4E0E1B-2196-4E2C-8559-D8A67D6EF014}" type="presParOf" srcId="{D5B34B79-2D4B-4F8F-9A96-65820E149E8A}" destId="{12BE5986-9DD0-4E59-942C-A26D149EDE39}" srcOrd="0" destOrd="0" presId="urn:microsoft.com/office/officeart/2008/layout/LinedList"/>
    <dgm:cxn modelId="{10B56C58-A966-4431-A58A-8664F3ADF3F4}" type="presParOf" srcId="{D5B34B79-2D4B-4F8F-9A96-65820E149E8A}" destId="{E639AEFD-D37F-494B-B215-F475366879D1}" srcOrd="1" destOrd="0" presId="urn:microsoft.com/office/officeart/2008/layout/LinedList"/>
    <dgm:cxn modelId="{6F61D96F-F48A-4FCE-969E-98CA0D7955AC}" type="presParOf" srcId="{47BD58B4-B618-4EFF-A613-99101AE42DDA}" destId="{55252B29-741D-4636-B8E3-63F63CC186CC}" srcOrd="6" destOrd="0" presId="urn:microsoft.com/office/officeart/2008/layout/LinedList"/>
    <dgm:cxn modelId="{C3C197B6-ACCD-42A8-86F3-B1FA4824CD65}" type="presParOf" srcId="{47BD58B4-B618-4EFF-A613-99101AE42DDA}" destId="{DC4D8726-7114-4182-A35F-D3499D376D43}" srcOrd="7" destOrd="0" presId="urn:microsoft.com/office/officeart/2008/layout/LinedList"/>
    <dgm:cxn modelId="{55A29C6B-90EE-42C2-A455-F855E8A534C8}" type="presParOf" srcId="{DC4D8726-7114-4182-A35F-D3499D376D43}" destId="{C9A2C9EA-BE3B-4CD1-A6BA-E052D4E07D13}" srcOrd="0" destOrd="0" presId="urn:microsoft.com/office/officeart/2008/layout/LinedList"/>
    <dgm:cxn modelId="{7FE6DD33-C048-402B-AE0B-B4A396B97AC3}" type="presParOf" srcId="{DC4D8726-7114-4182-A35F-D3499D376D43}" destId="{4DB819C3-F067-42A6-B93D-4733F8BCB46F}" srcOrd="1" destOrd="0" presId="urn:microsoft.com/office/officeart/2008/layout/LinedList"/>
    <dgm:cxn modelId="{78FDF076-5AED-4781-B9B3-0FD09617447F}" type="presParOf" srcId="{47BD58B4-B618-4EFF-A613-99101AE42DDA}" destId="{91A3B16C-1063-4A23-A5D1-D91CC7FDE829}" srcOrd="8" destOrd="0" presId="urn:microsoft.com/office/officeart/2008/layout/LinedList"/>
    <dgm:cxn modelId="{E4AB034C-5959-404A-8405-77165FC9B715}" type="presParOf" srcId="{47BD58B4-B618-4EFF-A613-99101AE42DDA}" destId="{6D59E8C6-4AB2-4ECB-A41C-61A3FFB7962A}" srcOrd="9" destOrd="0" presId="urn:microsoft.com/office/officeart/2008/layout/LinedList"/>
    <dgm:cxn modelId="{8194F8D5-4350-4055-80F3-CE2D4B46C62E}" type="presParOf" srcId="{6D59E8C6-4AB2-4ECB-A41C-61A3FFB7962A}" destId="{B9FCA68C-4D6C-491D-B90D-1D166E2B80A1}" srcOrd="0" destOrd="0" presId="urn:microsoft.com/office/officeart/2008/layout/LinedList"/>
    <dgm:cxn modelId="{43BDA270-3621-4C78-A571-2C637279C924}" type="presParOf" srcId="{6D59E8C6-4AB2-4ECB-A41C-61A3FFB7962A}" destId="{DE5DDA4B-793B-4EBB-AE3A-ADD7A61824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F00E-595C-4AB1-8BD9-23C8E4AFB13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892B-966F-4E3E-8A39-8D380B85E661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Nasce in America e in Russia.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531"/>
        <a:ext cx="10515600" cy="870055"/>
      </dsp:txXfrm>
    </dsp:sp>
    <dsp:sp modelId="{9E02F44C-4A4D-4837-8229-DCDADE8066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628C0F-7B75-4B8A-BECB-EBDDEAD3EF3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Presenta idee agrarie, progressiste e il ”popolo” come virtuoso, ma schiavo delle autorità.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870586"/>
        <a:ext cx="10515600" cy="870055"/>
      </dsp:txXfrm>
    </dsp:sp>
    <dsp:sp modelId="{F2CE8E38-D1F4-4496-AD97-2E16647E5D1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5986-9DD0-4E59-942C-A26D149EDE39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Propone idee ”semplici” e immediate per risolvere i problemi.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1740641"/>
        <a:ext cx="10515600" cy="870055"/>
      </dsp:txXfrm>
    </dsp:sp>
    <dsp:sp modelId="{55252B29-741D-4636-B8E3-63F63CC186CC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2C9EA-BE3B-4CD1-A6BA-E052D4E07D13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Crea l’immagine di un leader che guida, spesso utilizzando stereotipi positivi sul suo carattere.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2610696"/>
        <a:ext cx="10515600" cy="870055"/>
      </dsp:txXfrm>
    </dsp:sp>
    <dsp:sp modelId="{91A3B16C-1063-4A23-A5D1-D91CC7FDE829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CA68C-4D6C-491D-B90D-1D166E2B80A1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latin typeface="Abadi" panose="020B0604020104020204" pitchFamily="34" charset="0"/>
            </a:rPr>
            <a:t>Immagina un mondo diviso tra ”noi” e ”loro”.</a:t>
          </a:r>
          <a:endParaRPr lang="en-US" sz="2500" kern="1200" dirty="0">
            <a:latin typeface="Abadi" panose="020B0604020104020204" pitchFamily="34" charset="0"/>
          </a:endParaRP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01245-B0BE-5BD1-B6AD-A325E8E5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0530B0-6A4B-AA3C-40F5-809886AA1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46B400-5F53-36EA-2510-8D425AF5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C0852-B256-5317-6907-C4A01460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1C0F14-CB15-F290-668D-F09A7D54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181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926F5-9E23-6EB3-43C5-0A7E1076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97CCA1-2A72-AEC1-13E4-B3DC5586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0718D-B945-469B-E92E-6DBA157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39E16-1B27-A584-BEA1-193F31C3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C23DA-9EA9-3D23-A7B4-EA7433C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399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1197BF-462D-679B-B8A7-78415F9F5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4AA8C5-4998-8078-FF55-4B58F389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8589FB-B3C4-DFD7-9816-A26E2534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7BDC0E-E04B-238D-26FB-17DF91E1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D70C4-D9F5-6D9A-65E4-F8930D9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38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5F2F9-7676-F7B7-2CC6-DFB18C8C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39A8D6-9685-7350-A212-52EFF64C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E14FE4-47CD-7E4C-060E-0E8F959F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496715-4EDC-76EB-F263-FCBCFEE7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DDBB1A-01B2-6E5C-1F57-80D1BF61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27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BA20F-4775-3CE8-A1D1-A84B3ACB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F363DC-1886-FC8B-4AE9-20EC040C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92F529-C2FF-2BCD-58EB-9AA1F65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8366F0-5B51-BE41-479E-DB662B7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85E26-BE89-A94E-BD79-D62817E2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76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CE88C7-C85E-586D-1DCD-83C92CE9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D6F529-8DBB-1069-0B52-0579B79B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DDD6A9-198B-3ED2-32AD-C6B7959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00F7AB-CC36-5413-3F34-0FCA2F3C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E653BE-8455-C77F-DBE3-C244ED53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C12-8576-BD5E-BA29-69C7748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3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1AB17A-8DC4-28F8-7EB5-8FCAFB03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48B005-8632-B620-E7D8-6CE5AD14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E16D98-ED1C-61F8-3E31-04727D003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255264D-DFD8-4A04-B57F-B8A47D415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76F89B7-8D45-1375-3025-375D08D74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46AAB30-DE4C-1AB9-4057-70F3D11B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5CC4FE7-A7EA-0D55-73BD-6C991F6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D5E5CD-CEA4-A2C3-CF8D-4603DD80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3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61582E-2430-71B3-F967-EF2D76E8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28DA71F-EFA9-9FA2-AB5D-A4AFCA96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78DD2-1546-FB79-A62C-37727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34CD8A2-A0A0-E4F4-FC6A-22B1FECF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FC3CBA8-290B-4D6E-2291-52F2B6C6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D38B725-D894-E419-70A1-36D7A6B4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826C37-29AF-8789-750A-95032D69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82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26495-0E8A-C1EE-709B-3500A09D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0674F-1D8B-C7E6-B585-3CE261E7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5111E4-5CC2-98DF-A842-E85E3D2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443D22-27C4-3470-57E3-68AB36B1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C7FCF5-9090-6D8B-120C-AC76E067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F0306-BC74-D309-4496-655A2DC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68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A0B035-77AD-509A-0284-C5E0C165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EC6594-798F-4C93-AB8C-B2A7F94AE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B16F9-8DA4-D241-696E-37D584FF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48462F-144C-0B27-07DA-D45774A0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F8A4F7-3792-93F1-3A11-9ADC8B13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EA961A-D2EA-7037-9DB2-8922997F2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AEA2CC8-CC0D-FF79-6B34-5E8DB90B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1AEC40-EFAB-0C10-0CFB-F0FD1B54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F31393-7E96-6BCF-CCBD-D971557F8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ED4F9-5675-4C73-A6F3-2C3832F92984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066413-7914-B367-35E8-2311192FE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4B2ABC-46C8-C33A-2AE3-F37F95499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65B4-4998-41B2-A67B-EF3A2B1D1E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43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note-thank-thank-you-note-1428147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lpiacerediscrivere.it/contratto-di-pubblicazion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utersinstitute.politics.ox.ac.uk/digital-news-report/2023/united-state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utersinstitute.politics.ox.ac.uk/digital-news-report/2023/interactiv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testo, disegno, cartone animato, schizzo&#10;&#10;Descrizione generata automaticamente">
            <a:extLst>
              <a:ext uri="{FF2B5EF4-FFF2-40B4-BE49-F238E27FC236}">
                <a16:creationId xmlns:a16="http://schemas.microsoft.com/office/drawing/2014/main" id="{748B57B0-F72A-004B-D441-CC3CE7F88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7" r="9089" b="6574"/>
          <a:stretch/>
        </p:blipFill>
        <p:spPr>
          <a:xfrm>
            <a:off x="3971931" y="0"/>
            <a:ext cx="8220066" cy="65032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E20E2A-1549-D51E-5487-99127BA0A247}"/>
              </a:ext>
            </a:extLst>
          </p:cNvPr>
          <p:cNvSpPr/>
          <p:nvPr/>
        </p:nvSpPr>
        <p:spPr>
          <a:xfrm>
            <a:off x="82448" y="981810"/>
            <a:ext cx="3977640" cy="2447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I social e il populismo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0" i="1" cap="none" spc="0" dirty="0">
                <a:ln w="0"/>
                <a:solidFill>
                  <a:schemeClr val="bg1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badi" panose="020B0604020104020204" pitchFamily="34" charset="0"/>
                <a:ea typeface="+mj-ea"/>
                <a:cs typeface="+mj-cs"/>
              </a:rPr>
              <a:t>“Social media and populism: an elective affinity?”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C7B819-665C-DA53-FF5E-A91D651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2764" y="3961137"/>
            <a:ext cx="4288064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l"/>
            <a:endParaRPr lang="en-US" sz="800" dirty="0">
              <a:solidFill>
                <a:schemeClr val="bg1"/>
              </a:solidFill>
            </a:endParaRPr>
          </a:p>
          <a:p>
            <a:r>
              <a:rPr lang="en-US" sz="2000" i="1" dirty="0">
                <a:solidFill>
                  <a:schemeClr val="bg1"/>
                </a:solidFill>
                <a:latin typeface="Abadi" panose="020B0604020104020204" pitchFamily="34" charset="0"/>
              </a:rPr>
              <a:t>Alessandro Meloni, Alessandro Casanova</a:t>
            </a:r>
          </a:p>
          <a:p>
            <a:pPr algn="l"/>
            <a:endParaRPr lang="en-US" sz="800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l"/>
            <a:endParaRPr lang="en-US" sz="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badi" panose="020B0604020104020204" pitchFamily="34" charset="0"/>
              </a:rPr>
              <a:t>16/11/2023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00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Carattere, Biglietto Post-it, giallo&#10;&#10;Descrizione generata automaticamente">
            <a:extLst>
              <a:ext uri="{FF2B5EF4-FFF2-40B4-BE49-F238E27FC236}">
                <a16:creationId xmlns:a16="http://schemas.microsoft.com/office/drawing/2014/main" id="{BF96E9C9-862E-7E7C-3944-D205CE4E2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7106" y="528056"/>
            <a:ext cx="5371993" cy="5566833"/>
          </a:xfrm>
          <a:prstGeom prst="rect">
            <a:avLst/>
          </a:prstGeom>
        </p:spPr>
      </p:pic>
      <p:grpSp>
        <p:nvGrpSpPr>
          <p:cNvPr id="19" name="Group 13">
            <a:extLst>
              <a:ext uri="{FF2B5EF4-FFF2-40B4-BE49-F238E27FC236}">
                <a16:creationId xmlns:a16="http://schemas.microsoft.com/office/drawing/2014/main" id="{D3706AFB-4AF0-430C-8FBE-C38C0F83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AC53B5C-1F4B-4D51-ADA0-F74EBA6A5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3BBF50A-9667-4DFA-9066-13B535B57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A1A065-4364-3300-05C4-CF4B90A6F7D0}"/>
              </a:ext>
            </a:extLst>
          </p:cNvPr>
          <p:cNvSpPr txBox="1"/>
          <p:nvPr/>
        </p:nvSpPr>
        <p:spPr>
          <a:xfrm>
            <a:off x="6634383" y="3109858"/>
            <a:ext cx="5557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Gill Sans Nova Cond Ultra Bold" panose="020B0B04020104020203" pitchFamily="34" charset="0"/>
              </a:rPr>
              <a:t>Grazie per l’attenzione!!</a:t>
            </a:r>
          </a:p>
        </p:txBody>
      </p:sp>
    </p:spTree>
    <p:extLst>
      <p:ext uri="{BB962C8B-B14F-4D97-AF65-F5344CB8AC3E}">
        <p14:creationId xmlns:p14="http://schemas.microsoft.com/office/powerpoint/2010/main" val="149593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egnaposto contenuto 7" descr="Immagine che contiene lettera, carta, Prodotto di carta, testo&#10;&#10;Descrizione generata automaticamente">
            <a:extLst>
              <a:ext uri="{FF2B5EF4-FFF2-40B4-BE49-F238E27FC236}">
                <a16:creationId xmlns:a16="http://schemas.microsoft.com/office/drawing/2014/main" id="{81D33D90-4199-F73F-6537-3D3B8E887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077"/>
          <a:stretch/>
        </p:blipFill>
        <p:spPr>
          <a:xfrm>
            <a:off x="2519309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5E6A25-F455-646D-5EC4-AB54D2ED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5" y="365125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0070C0"/>
                </a:solidFill>
                <a:latin typeface="Bauhaus 93" panose="04030905020B02020C02" pitchFamily="82" charset="0"/>
              </a:rPr>
              <a:t>INTRODUZIONE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047E431-5F98-493B-4B6C-3FEDBE9DD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6" y="2434201"/>
            <a:ext cx="3822189" cy="37427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Introdurremo</a:t>
            </a:r>
            <a:r>
              <a:rPr lang="en-US" sz="2000" b="1" dirty="0">
                <a:latin typeface="Bell MT" panose="02020503060305020303" pitchFamily="18" charset="0"/>
              </a:rPr>
              <a:t> il </a:t>
            </a:r>
            <a:r>
              <a:rPr lang="en-US" sz="2000" b="1" dirty="0" err="1">
                <a:latin typeface="Bell MT" panose="02020503060305020303" pitchFamily="18" charset="0"/>
              </a:rPr>
              <a:t>concetto</a:t>
            </a:r>
            <a:r>
              <a:rPr lang="en-US" sz="2000" b="1" dirty="0">
                <a:latin typeface="Bell MT" panose="02020503060305020303" pitchFamily="18" charset="0"/>
              </a:rPr>
              <a:t> di populismo.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Approfondiremo</a:t>
            </a:r>
            <a:r>
              <a:rPr lang="en-US" sz="2000" b="1" dirty="0">
                <a:latin typeface="Bell MT" panose="02020503060305020303" pitchFamily="18" charset="0"/>
              </a:rPr>
              <a:t> le </a:t>
            </a:r>
            <a:r>
              <a:rPr lang="en-US" sz="2000" b="1" dirty="0" err="1">
                <a:latin typeface="Bell MT" panose="02020503060305020303" pitchFamily="18" charset="0"/>
              </a:rPr>
              <a:t>connessioni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tra</a:t>
            </a:r>
            <a:r>
              <a:rPr lang="en-US" sz="2000" b="1" dirty="0">
                <a:latin typeface="Bell MT" panose="02020503060305020303" pitchFamily="18" charset="0"/>
              </a:rPr>
              <a:t> populismo e social.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Bell MT" panose="02020503060305020303" pitchFamily="18" charset="0"/>
              </a:rPr>
              <a:t>Analizzeremo</a:t>
            </a:r>
            <a:r>
              <a:rPr lang="en-US" sz="2000" b="1" dirty="0">
                <a:latin typeface="Bell MT" panose="02020503060305020303" pitchFamily="18" charset="0"/>
              </a:rPr>
              <a:t> come le </a:t>
            </a:r>
            <a:r>
              <a:rPr lang="en-US" sz="2000" b="1" dirty="0" err="1">
                <a:latin typeface="Bell MT" panose="02020503060305020303" pitchFamily="18" charset="0"/>
              </a:rPr>
              <a:t>popolazioni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europee</a:t>
            </a:r>
            <a:r>
              <a:rPr lang="en-US" sz="2000" b="1" dirty="0">
                <a:latin typeface="Bell MT" panose="02020503060305020303" pitchFamily="18" charset="0"/>
              </a:rPr>
              <a:t> e </a:t>
            </a:r>
            <a:r>
              <a:rPr lang="en-US" sz="2000" b="1" dirty="0" err="1">
                <a:latin typeface="Bell MT" panose="02020503060305020303" pitchFamily="18" charset="0"/>
              </a:rPr>
              <a:t>americane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si</a:t>
            </a:r>
            <a:r>
              <a:rPr lang="en-US" sz="2000" b="1" dirty="0">
                <a:latin typeface="Bell MT" panose="02020503060305020303" pitchFamily="18" charset="0"/>
              </a:rPr>
              <a:t> </a:t>
            </a:r>
            <a:r>
              <a:rPr lang="en-US" sz="2000" b="1" dirty="0" err="1">
                <a:latin typeface="Bell MT" panose="02020503060305020303" pitchFamily="18" charset="0"/>
              </a:rPr>
              <a:t>informano</a:t>
            </a:r>
            <a:r>
              <a:rPr lang="en-US" sz="2000" b="1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452A80D-1FFD-09BB-9635-3B544AEC437A}"/>
              </a:ext>
            </a:extLst>
          </p:cNvPr>
          <p:cNvSpPr txBox="1"/>
          <p:nvPr/>
        </p:nvSpPr>
        <p:spPr>
          <a:xfrm>
            <a:off x="9498633" y="6657945"/>
            <a:ext cx="269336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700">
                <a:solidFill>
                  <a:srgbClr val="FFFFFF"/>
                </a:solidFill>
                <a:hlinkClick r:id="rId3" tooltip="https://ilpiacerediscrivere.it/contratto-di-pubblicazion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Questa foto</a:t>
            </a:r>
            <a:r>
              <a:rPr lang="it-IT" sz="700">
                <a:solidFill>
                  <a:srgbClr val="FFFFFF"/>
                </a:solidFill>
              </a:rPr>
              <a:t> di Autore sconosciuto è concesso in licenza da </a:t>
            </a:r>
            <a:r>
              <a:rPr lang="it-IT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it-IT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2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7F9929-77BB-6B30-4AE9-7F603093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961" y="1306596"/>
            <a:ext cx="5726838" cy="330091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F0502020204030204" pitchFamily="34" charset="0"/>
              </a:rPr>
              <a:t>Anche se spesso utilizzato da storici, scienziati sociali e commentatori politici, il termine [populismo] è incredibilmente vago, e si riferisce in diversi contesti ad una sconcertante varietà di fenomeni.</a:t>
            </a:r>
            <a:endParaRPr lang="en-US" i="1" dirty="0">
              <a:latin typeface="Abadi" panose="020F0502020204030204" pitchFamily="34" charset="0"/>
            </a:endParaRPr>
          </a:p>
          <a:p>
            <a:pPr marL="0" indent="0">
              <a:buNone/>
            </a:pPr>
            <a:endParaRPr lang="en-US" i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500" b="0" i="0" dirty="0"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</a:p>
          <a:p>
            <a:pPr marL="0" indent="0">
              <a:buNone/>
            </a:pPr>
            <a:endParaRPr lang="en-US" sz="35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b="0" i="1" dirty="0">
              <a:solidFill>
                <a:srgbClr val="FF0000"/>
              </a:solidFill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CBBD2BB-E7B8-A94F-0701-60F3C9F99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7901" y="1306597"/>
            <a:ext cx="5670524" cy="3114484"/>
          </a:xfrm>
        </p:spPr>
        <p:txBody>
          <a:bodyPr>
            <a:normAutofit fontScale="92500" lnSpcReduction="20000"/>
          </a:bodyPr>
          <a:lstStyle/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it" i="1" dirty="0">
                <a:latin typeface="Abadi" panose="020B0604020104020204" pitchFamily="34" charset="0"/>
                <a:cs typeface="Calibri" panose="020F0502020204030204"/>
              </a:rPr>
              <a:t>Un’ideologia sottile che considera la società come separata in due campi omogenei e antagonisti: “le persone​
pure” contro “l’élite corrotta”; sostenendo che la politica​ dovrebbe essere espressione della volontà generale della​ gente.​</a:t>
            </a:r>
            <a:endParaRPr lang="en-US" i="1" dirty="0">
              <a:latin typeface="Abadi" panose="020B0604020104020204" pitchFamily="34" charset="0"/>
            </a:endParaRPr>
          </a:p>
          <a:p>
            <a:pPr marL="0" indent="0" algn="ctr" defTabSz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 i="1" dirty="0">
                <a:effectLst/>
              </a:rPr>
              <a:t> </a:t>
            </a: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 algn="ctr">
              <a:buNone/>
            </a:pPr>
            <a:endParaRPr lang="en-US" sz="35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5FB266-7099-7A8E-AE5C-A5E6EBB754FA}"/>
              </a:ext>
            </a:extLst>
          </p:cNvPr>
          <p:cNvSpPr txBox="1"/>
          <p:nvPr/>
        </p:nvSpPr>
        <p:spPr>
          <a:xfrm>
            <a:off x="1793287" y="4405692"/>
            <a:ext cx="30095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Margaret Canovan</a:t>
            </a:r>
            <a:endParaRPr lang="it-IT" sz="30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981FA-2B9B-9E2B-74F4-3C5F0AE79053}"/>
              </a:ext>
            </a:extLst>
          </p:cNvPr>
          <p:cNvSpPr txBox="1"/>
          <p:nvPr/>
        </p:nvSpPr>
        <p:spPr>
          <a:xfrm>
            <a:off x="6224727" y="4421081"/>
            <a:ext cx="5476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</a:t>
            </a:r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as Mudde and C</a:t>
            </a:r>
            <a:r>
              <a:rPr lang="en-US" sz="3000" i="1" dirty="0">
                <a:solidFill>
                  <a:srgbClr val="FF000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ristòbal</a:t>
            </a:r>
            <a:r>
              <a:rPr lang="en-US" sz="3000" b="0" i="1" dirty="0">
                <a:solidFill>
                  <a:srgbClr val="FF000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R. Kaltwasser</a:t>
            </a:r>
            <a:endParaRPr lang="it-IT" sz="3000" i="1" dirty="0">
              <a:solidFill>
                <a:srgbClr val="FF000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5097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Viso umano, disegno, vestiti, persona&#10;&#10;Descrizione generata automaticamente">
            <a:extLst>
              <a:ext uri="{FF2B5EF4-FFF2-40B4-BE49-F238E27FC236}">
                <a16:creationId xmlns:a16="http://schemas.microsoft.com/office/drawing/2014/main" id="{BD5A84CD-F9B7-7C4A-BD2E-8D158E57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33" y="239227"/>
            <a:ext cx="4172505" cy="20810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54139413-AC0D-83D7-2D2D-AFCA33981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15991"/>
              </p:ext>
            </p:extLst>
          </p:nvPr>
        </p:nvGraphicFramePr>
        <p:xfrm>
          <a:off x="833519" y="250666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AC5AF688-997D-FBF7-8DD3-1E2FDF9CC9C9}"/>
              </a:ext>
            </a:extLst>
          </p:cNvPr>
          <p:cNvSpPr/>
          <p:nvPr/>
        </p:nvSpPr>
        <p:spPr>
          <a:xfrm>
            <a:off x="949378" y="818093"/>
            <a:ext cx="4904014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it-IT" sz="5400" b="1" dirty="0">
                <a:ln/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Cenni storici</a:t>
            </a:r>
            <a:endParaRPr lang="it-IT" sz="5400" b="1" cap="none" spc="0" dirty="0">
              <a:ln/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90943"/>
      </p:ext>
    </p:extLst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Carattere, grafica, design&#10;&#10;Descrizione generata automaticamente">
            <a:extLst>
              <a:ext uri="{FF2B5EF4-FFF2-40B4-BE49-F238E27FC236}">
                <a16:creationId xmlns:a16="http://schemas.microsoft.com/office/drawing/2014/main" id="{CCC10F7E-D8FC-34AE-477F-EAC1B512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18" y="996697"/>
            <a:ext cx="4793644" cy="4871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8" name="Group 8">
            <a:extLst>
              <a:ext uri="{FF2B5EF4-FFF2-40B4-BE49-F238E27FC236}">
                <a16:creationId xmlns:a16="http://schemas.microsoft.com/office/drawing/2014/main" id="{9B991AFC-21D0-28BD-C527-F66B1B56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64608" y="74723"/>
            <a:ext cx="1821184" cy="2084383"/>
            <a:chOff x="10264608" y="74723"/>
            <a:chExt cx="1821184" cy="208438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420C61-30B9-D26F-6720-C32154CA3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1465047" flipV="1">
              <a:off x="11636678" y="400406"/>
              <a:ext cx="413532" cy="368654"/>
            </a:xfrm>
            <a:custGeom>
              <a:avLst/>
              <a:gdLst>
                <a:gd name="connsiteX0" fmla="*/ 2531073 w 4828010"/>
                <a:gd name="connsiteY0" fmla="*/ 0 h 4873559"/>
                <a:gd name="connsiteX1" fmla="*/ 3937963 w 4828010"/>
                <a:gd name="connsiteY1" fmla="*/ 437433 h 4873559"/>
                <a:gd name="connsiteX2" fmla="*/ 4806231 w 4828010"/>
                <a:gd name="connsiteY2" fmla="*/ 1773180 h 4873559"/>
                <a:gd name="connsiteX3" fmla="*/ 4448644 w 4828010"/>
                <a:gd name="connsiteY3" fmla="*/ 3933235 h 4873559"/>
                <a:gd name="connsiteX4" fmla="*/ 3192542 w 4828010"/>
                <a:gd name="connsiteY4" fmla="*/ 4716168 h 4873559"/>
                <a:gd name="connsiteX5" fmla="*/ 937448 w 4828010"/>
                <a:gd name="connsiteY5" fmla="*/ 4547691 h 4873559"/>
                <a:gd name="connsiteX6" fmla="*/ 12348 w 4828010"/>
                <a:gd name="connsiteY6" fmla="*/ 3026750 h 4873559"/>
                <a:gd name="connsiteX7" fmla="*/ 553508 w 4828010"/>
                <a:gd name="connsiteY7" fmla="*/ 740383 h 4873559"/>
                <a:gd name="connsiteX8" fmla="*/ 2531073 w 4828010"/>
                <a:gd name="connsiteY8" fmla="*/ 0 h 4873559"/>
                <a:gd name="connsiteX0" fmla="*/ 2531073 w 4828010"/>
                <a:gd name="connsiteY0" fmla="*/ 0 h 4853896"/>
                <a:gd name="connsiteX1" fmla="*/ 3937963 w 4828010"/>
                <a:gd name="connsiteY1" fmla="*/ 437433 h 4853896"/>
                <a:gd name="connsiteX2" fmla="*/ 4806231 w 4828010"/>
                <a:gd name="connsiteY2" fmla="*/ 1773180 h 4853896"/>
                <a:gd name="connsiteX3" fmla="*/ 4448644 w 4828010"/>
                <a:gd name="connsiteY3" fmla="*/ 3933235 h 4853896"/>
                <a:gd name="connsiteX4" fmla="*/ 3192542 w 4828010"/>
                <a:gd name="connsiteY4" fmla="*/ 4716168 h 4853896"/>
                <a:gd name="connsiteX5" fmla="*/ 1075671 w 4828010"/>
                <a:gd name="connsiteY5" fmla="*/ 4473263 h 4853896"/>
                <a:gd name="connsiteX6" fmla="*/ 12348 w 4828010"/>
                <a:gd name="connsiteY6" fmla="*/ 3026750 h 4853896"/>
                <a:gd name="connsiteX7" fmla="*/ 553508 w 4828010"/>
                <a:gd name="connsiteY7" fmla="*/ 740383 h 4853896"/>
                <a:gd name="connsiteX8" fmla="*/ 2531073 w 4828010"/>
                <a:gd name="connsiteY8" fmla="*/ 0 h 4853896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531073 w 4828010"/>
                <a:gd name="connsiteY0" fmla="*/ 0 h 4852652"/>
                <a:gd name="connsiteX1" fmla="*/ 3937963 w 4828010"/>
                <a:gd name="connsiteY1" fmla="*/ 437433 h 4852652"/>
                <a:gd name="connsiteX2" fmla="*/ 4806231 w 4828010"/>
                <a:gd name="connsiteY2" fmla="*/ 1773180 h 4852652"/>
                <a:gd name="connsiteX3" fmla="*/ 4448644 w 4828010"/>
                <a:gd name="connsiteY3" fmla="*/ 3933235 h 4852652"/>
                <a:gd name="connsiteX4" fmla="*/ 3192542 w 4828010"/>
                <a:gd name="connsiteY4" fmla="*/ 4716168 h 4852652"/>
                <a:gd name="connsiteX5" fmla="*/ 1160732 w 4828010"/>
                <a:gd name="connsiteY5" fmla="*/ 4467947 h 4852652"/>
                <a:gd name="connsiteX6" fmla="*/ 12348 w 4828010"/>
                <a:gd name="connsiteY6" fmla="*/ 3026750 h 4852652"/>
                <a:gd name="connsiteX7" fmla="*/ 553508 w 4828010"/>
                <a:gd name="connsiteY7" fmla="*/ 740383 h 4852652"/>
                <a:gd name="connsiteX8" fmla="*/ 2531073 w 4828010"/>
                <a:gd name="connsiteY8" fmla="*/ 0 h 485265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60239 w 4757176"/>
                <a:gd name="connsiteY0" fmla="*/ 0 h 4850182"/>
                <a:gd name="connsiteX1" fmla="*/ 3867129 w 4757176"/>
                <a:gd name="connsiteY1" fmla="*/ 437433 h 4850182"/>
                <a:gd name="connsiteX2" fmla="*/ 4735397 w 4757176"/>
                <a:gd name="connsiteY2" fmla="*/ 1773180 h 4850182"/>
                <a:gd name="connsiteX3" fmla="*/ 4377810 w 4757176"/>
                <a:gd name="connsiteY3" fmla="*/ 3933235 h 4850182"/>
                <a:gd name="connsiteX4" fmla="*/ 3121708 w 4757176"/>
                <a:gd name="connsiteY4" fmla="*/ 4716168 h 4850182"/>
                <a:gd name="connsiteX5" fmla="*/ 1089898 w 4757176"/>
                <a:gd name="connsiteY5" fmla="*/ 4467947 h 4850182"/>
                <a:gd name="connsiteX6" fmla="*/ 15942 w 4757176"/>
                <a:gd name="connsiteY6" fmla="*/ 3101178 h 4850182"/>
                <a:gd name="connsiteX7" fmla="*/ 482674 w 4757176"/>
                <a:gd name="connsiteY7" fmla="*/ 740383 h 4850182"/>
                <a:gd name="connsiteX8" fmla="*/ 2460239 w 4757176"/>
                <a:gd name="connsiteY8" fmla="*/ 0 h 4850182"/>
                <a:gd name="connsiteX0" fmla="*/ 2484014 w 4780951"/>
                <a:gd name="connsiteY0" fmla="*/ 0 h 4850182"/>
                <a:gd name="connsiteX1" fmla="*/ 3890904 w 4780951"/>
                <a:gd name="connsiteY1" fmla="*/ 437433 h 4850182"/>
                <a:gd name="connsiteX2" fmla="*/ 4759172 w 4780951"/>
                <a:gd name="connsiteY2" fmla="*/ 1773180 h 4850182"/>
                <a:gd name="connsiteX3" fmla="*/ 4401585 w 4780951"/>
                <a:gd name="connsiteY3" fmla="*/ 3933235 h 4850182"/>
                <a:gd name="connsiteX4" fmla="*/ 3145483 w 4780951"/>
                <a:gd name="connsiteY4" fmla="*/ 4716168 h 4850182"/>
                <a:gd name="connsiteX5" fmla="*/ 1113673 w 4780951"/>
                <a:gd name="connsiteY5" fmla="*/ 4467947 h 4850182"/>
                <a:gd name="connsiteX6" fmla="*/ 39717 w 4780951"/>
                <a:gd name="connsiteY6" fmla="*/ 3101178 h 4850182"/>
                <a:gd name="connsiteX7" fmla="*/ 506449 w 4780951"/>
                <a:gd name="connsiteY7" fmla="*/ 740383 h 4850182"/>
                <a:gd name="connsiteX8" fmla="*/ 2484014 w 4780951"/>
                <a:gd name="connsiteY8" fmla="*/ 0 h 4850182"/>
                <a:gd name="connsiteX0" fmla="*/ 2484014 w 4780127"/>
                <a:gd name="connsiteY0" fmla="*/ 0 h 4850182"/>
                <a:gd name="connsiteX1" fmla="*/ 3890904 w 4780127"/>
                <a:gd name="connsiteY1" fmla="*/ 437433 h 4850182"/>
                <a:gd name="connsiteX2" fmla="*/ 4759172 w 4780127"/>
                <a:gd name="connsiteY2" fmla="*/ 1773180 h 4850182"/>
                <a:gd name="connsiteX3" fmla="*/ 4390953 w 4780127"/>
                <a:gd name="connsiteY3" fmla="*/ 3805644 h 4850182"/>
                <a:gd name="connsiteX4" fmla="*/ 3145483 w 4780127"/>
                <a:gd name="connsiteY4" fmla="*/ 4716168 h 4850182"/>
                <a:gd name="connsiteX5" fmla="*/ 1113673 w 4780127"/>
                <a:gd name="connsiteY5" fmla="*/ 4467947 h 4850182"/>
                <a:gd name="connsiteX6" fmla="*/ 39717 w 4780127"/>
                <a:gd name="connsiteY6" fmla="*/ 3101178 h 4850182"/>
                <a:gd name="connsiteX7" fmla="*/ 506449 w 4780127"/>
                <a:gd name="connsiteY7" fmla="*/ 740383 h 4850182"/>
                <a:gd name="connsiteX8" fmla="*/ 2484014 w 4780127"/>
                <a:gd name="connsiteY8" fmla="*/ 0 h 4850182"/>
                <a:gd name="connsiteX0" fmla="*/ 2484014 w 4778010"/>
                <a:gd name="connsiteY0" fmla="*/ 0 h 4846926"/>
                <a:gd name="connsiteX1" fmla="*/ 3890904 w 4778010"/>
                <a:gd name="connsiteY1" fmla="*/ 437433 h 4846926"/>
                <a:gd name="connsiteX2" fmla="*/ 4759172 w 4778010"/>
                <a:gd name="connsiteY2" fmla="*/ 1773180 h 4846926"/>
                <a:gd name="connsiteX3" fmla="*/ 4390953 w 4778010"/>
                <a:gd name="connsiteY3" fmla="*/ 3805644 h 4846926"/>
                <a:gd name="connsiteX4" fmla="*/ 3343914 w 4778010"/>
                <a:gd name="connsiteY4" fmla="*/ 4712128 h 4846926"/>
                <a:gd name="connsiteX5" fmla="*/ 1113673 w 4778010"/>
                <a:gd name="connsiteY5" fmla="*/ 4467947 h 4846926"/>
                <a:gd name="connsiteX6" fmla="*/ 39717 w 4778010"/>
                <a:gd name="connsiteY6" fmla="*/ 3101178 h 4846926"/>
                <a:gd name="connsiteX7" fmla="*/ 506449 w 4778010"/>
                <a:gd name="connsiteY7" fmla="*/ 740383 h 4846926"/>
                <a:gd name="connsiteX8" fmla="*/ 2484014 w 4778010"/>
                <a:gd name="connsiteY8" fmla="*/ 0 h 4846926"/>
                <a:gd name="connsiteX0" fmla="*/ 2484014 w 4782503"/>
                <a:gd name="connsiteY0" fmla="*/ 0 h 4846926"/>
                <a:gd name="connsiteX1" fmla="*/ 3890904 w 4782503"/>
                <a:gd name="connsiteY1" fmla="*/ 437433 h 4846926"/>
                <a:gd name="connsiteX2" fmla="*/ 4759172 w 4782503"/>
                <a:gd name="connsiteY2" fmla="*/ 1773180 h 4846926"/>
                <a:gd name="connsiteX3" fmla="*/ 4450482 w 4782503"/>
                <a:gd name="connsiteY3" fmla="*/ 3688481 h 4846926"/>
                <a:gd name="connsiteX4" fmla="*/ 3343914 w 4782503"/>
                <a:gd name="connsiteY4" fmla="*/ 4712128 h 4846926"/>
                <a:gd name="connsiteX5" fmla="*/ 1113673 w 4782503"/>
                <a:gd name="connsiteY5" fmla="*/ 4467947 h 4846926"/>
                <a:gd name="connsiteX6" fmla="*/ 39717 w 4782503"/>
                <a:gd name="connsiteY6" fmla="*/ 3101178 h 4846926"/>
                <a:gd name="connsiteX7" fmla="*/ 506449 w 4782503"/>
                <a:gd name="connsiteY7" fmla="*/ 740383 h 4846926"/>
                <a:gd name="connsiteX8" fmla="*/ 2484014 w 4782503"/>
                <a:gd name="connsiteY8" fmla="*/ 0 h 4846926"/>
                <a:gd name="connsiteX0" fmla="*/ 2484014 w 4784889"/>
                <a:gd name="connsiteY0" fmla="*/ 0 h 4846926"/>
                <a:gd name="connsiteX1" fmla="*/ 3890904 w 4784889"/>
                <a:gd name="connsiteY1" fmla="*/ 437433 h 4846926"/>
                <a:gd name="connsiteX2" fmla="*/ 4759172 w 4784889"/>
                <a:gd name="connsiteY2" fmla="*/ 1773180 h 4846926"/>
                <a:gd name="connsiteX3" fmla="*/ 4474294 w 4784889"/>
                <a:gd name="connsiteY3" fmla="*/ 3676361 h 4846926"/>
                <a:gd name="connsiteX4" fmla="*/ 3343914 w 4784889"/>
                <a:gd name="connsiteY4" fmla="*/ 4712128 h 4846926"/>
                <a:gd name="connsiteX5" fmla="*/ 1113673 w 4784889"/>
                <a:gd name="connsiteY5" fmla="*/ 4467947 h 4846926"/>
                <a:gd name="connsiteX6" fmla="*/ 39717 w 4784889"/>
                <a:gd name="connsiteY6" fmla="*/ 3101178 h 4846926"/>
                <a:gd name="connsiteX7" fmla="*/ 506449 w 4784889"/>
                <a:gd name="connsiteY7" fmla="*/ 740383 h 4846926"/>
                <a:gd name="connsiteX8" fmla="*/ 2484014 w 4784889"/>
                <a:gd name="connsiteY8" fmla="*/ 0 h 4846926"/>
                <a:gd name="connsiteX0" fmla="*/ 2484014 w 4784889"/>
                <a:gd name="connsiteY0" fmla="*/ 0 h 4860980"/>
                <a:gd name="connsiteX1" fmla="*/ 3890904 w 4784889"/>
                <a:gd name="connsiteY1" fmla="*/ 437433 h 4860980"/>
                <a:gd name="connsiteX2" fmla="*/ 4759172 w 4784889"/>
                <a:gd name="connsiteY2" fmla="*/ 1773180 h 4860980"/>
                <a:gd name="connsiteX3" fmla="*/ 4474294 w 4784889"/>
                <a:gd name="connsiteY3" fmla="*/ 3676361 h 4860980"/>
                <a:gd name="connsiteX4" fmla="*/ 3343914 w 4784889"/>
                <a:gd name="connsiteY4" fmla="*/ 4712128 h 4860980"/>
                <a:gd name="connsiteX5" fmla="*/ 1097799 w 4784889"/>
                <a:gd name="connsiteY5" fmla="*/ 4524510 h 4860980"/>
                <a:gd name="connsiteX6" fmla="*/ 39717 w 4784889"/>
                <a:gd name="connsiteY6" fmla="*/ 3101178 h 4860980"/>
                <a:gd name="connsiteX7" fmla="*/ 506449 w 4784889"/>
                <a:gd name="connsiteY7" fmla="*/ 740383 h 4860980"/>
                <a:gd name="connsiteX8" fmla="*/ 2484014 w 4784889"/>
                <a:gd name="connsiteY8" fmla="*/ 0 h 4860980"/>
                <a:gd name="connsiteX0" fmla="*/ 2484014 w 4783308"/>
                <a:gd name="connsiteY0" fmla="*/ 0 h 4860981"/>
                <a:gd name="connsiteX1" fmla="*/ 3890904 w 4783308"/>
                <a:gd name="connsiteY1" fmla="*/ 437433 h 4860981"/>
                <a:gd name="connsiteX2" fmla="*/ 4759172 w 4783308"/>
                <a:gd name="connsiteY2" fmla="*/ 1773180 h 4860981"/>
                <a:gd name="connsiteX3" fmla="*/ 4474294 w 4783308"/>
                <a:gd name="connsiteY3" fmla="*/ 3676361 h 4860981"/>
                <a:gd name="connsiteX4" fmla="*/ 3443129 w 4783308"/>
                <a:gd name="connsiteY4" fmla="*/ 4712129 h 4860981"/>
                <a:gd name="connsiteX5" fmla="*/ 1097799 w 4783308"/>
                <a:gd name="connsiteY5" fmla="*/ 4524510 h 4860981"/>
                <a:gd name="connsiteX6" fmla="*/ 39717 w 4783308"/>
                <a:gd name="connsiteY6" fmla="*/ 3101178 h 4860981"/>
                <a:gd name="connsiteX7" fmla="*/ 506449 w 4783308"/>
                <a:gd name="connsiteY7" fmla="*/ 740383 h 4860981"/>
                <a:gd name="connsiteX8" fmla="*/ 2484014 w 4783308"/>
                <a:gd name="connsiteY8" fmla="*/ 0 h 4860981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484014 w 4783308"/>
                <a:gd name="connsiteY0" fmla="*/ 0 h 4821502"/>
                <a:gd name="connsiteX1" fmla="*/ 3890904 w 4783308"/>
                <a:gd name="connsiteY1" fmla="*/ 437433 h 4821502"/>
                <a:gd name="connsiteX2" fmla="*/ 4759172 w 4783308"/>
                <a:gd name="connsiteY2" fmla="*/ 1773180 h 4821502"/>
                <a:gd name="connsiteX3" fmla="*/ 4474294 w 4783308"/>
                <a:gd name="connsiteY3" fmla="*/ 3676361 h 4821502"/>
                <a:gd name="connsiteX4" fmla="*/ 3443129 w 4783308"/>
                <a:gd name="connsiteY4" fmla="*/ 4712129 h 4821502"/>
                <a:gd name="connsiteX5" fmla="*/ 1097799 w 4783308"/>
                <a:gd name="connsiteY5" fmla="*/ 4524510 h 4821502"/>
                <a:gd name="connsiteX6" fmla="*/ 39717 w 4783308"/>
                <a:gd name="connsiteY6" fmla="*/ 3101178 h 4821502"/>
                <a:gd name="connsiteX7" fmla="*/ 506449 w 4783308"/>
                <a:gd name="connsiteY7" fmla="*/ 740383 h 4821502"/>
                <a:gd name="connsiteX8" fmla="*/ 2484014 w 4783308"/>
                <a:gd name="connsiteY8" fmla="*/ 0 h 4821502"/>
                <a:gd name="connsiteX0" fmla="*/ 2532073 w 4784141"/>
                <a:gd name="connsiteY0" fmla="*/ 0 h 4773425"/>
                <a:gd name="connsiteX1" fmla="*/ 3891737 w 4784141"/>
                <a:gd name="connsiteY1" fmla="*/ 389356 h 4773425"/>
                <a:gd name="connsiteX2" fmla="*/ 4760005 w 4784141"/>
                <a:gd name="connsiteY2" fmla="*/ 1725103 h 4773425"/>
                <a:gd name="connsiteX3" fmla="*/ 4475127 w 4784141"/>
                <a:gd name="connsiteY3" fmla="*/ 3628284 h 4773425"/>
                <a:gd name="connsiteX4" fmla="*/ 3443962 w 4784141"/>
                <a:gd name="connsiteY4" fmla="*/ 4664052 h 4773425"/>
                <a:gd name="connsiteX5" fmla="*/ 1098632 w 4784141"/>
                <a:gd name="connsiteY5" fmla="*/ 4476433 h 4773425"/>
                <a:gd name="connsiteX6" fmla="*/ 40550 w 4784141"/>
                <a:gd name="connsiteY6" fmla="*/ 3053101 h 4773425"/>
                <a:gd name="connsiteX7" fmla="*/ 507282 w 4784141"/>
                <a:gd name="connsiteY7" fmla="*/ 692306 h 4773425"/>
                <a:gd name="connsiteX8" fmla="*/ 2532073 w 4784141"/>
                <a:gd name="connsiteY8" fmla="*/ 0 h 4773425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32073 w 4784141"/>
                <a:gd name="connsiteY0" fmla="*/ 491 h 4773916"/>
                <a:gd name="connsiteX1" fmla="*/ 3891737 w 4784141"/>
                <a:gd name="connsiteY1" fmla="*/ 389847 h 4773916"/>
                <a:gd name="connsiteX2" fmla="*/ 4760005 w 4784141"/>
                <a:gd name="connsiteY2" fmla="*/ 1725594 h 4773916"/>
                <a:gd name="connsiteX3" fmla="*/ 4475127 w 4784141"/>
                <a:gd name="connsiteY3" fmla="*/ 3628775 h 4773916"/>
                <a:gd name="connsiteX4" fmla="*/ 3443962 w 4784141"/>
                <a:gd name="connsiteY4" fmla="*/ 4664543 h 4773916"/>
                <a:gd name="connsiteX5" fmla="*/ 1098632 w 4784141"/>
                <a:gd name="connsiteY5" fmla="*/ 4476924 h 4773916"/>
                <a:gd name="connsiteX6" fmla="*/ 40550 w 4784141"/>
                <a:gd name="connsiteY6" fmla="*/ 3053592 h 4773916"/>
                <a:gd name="connsiteX7" fmla="*/ 507282 w 4784141"/>
                <a:gd name="connsiteY7" fmla="*/ 692797 h 4773916"/>
                <a:gd name="connsiteX8" fmla="*/ 2532073 w 4784141"/>
                <a:gd name="connsiteY8" fmla="*/ 491 h 4773916"/>
                <a:gd name="connsiteX0" fmla="*/ 2558783 w 4784614"/>
                <a:gd name="connsiteY0" fmla="*/ 525 h 4757924"/>
                <a:gd name="connsiteX1" fmla="*/ 3892210 w 4784614"/>
                <a:gd name="connsiteY1" fmla="*/ 373855 h 4757924"/>
                <a:gd name="connsiteX2" fmla="*/ 4760478 w 4784614"/>
                <a:gd name="connsiteY2" fmla="*/ 1709602 h 4757924"/>
                <a:gd name="connsiteX3" fmla="*/ 4475600 w 4784614"/>
                <a:gd name="connsiteY3" fmla="*/ 3612783 h 4757924"/>
                <a:gd name="connsiteX4" fmla="*/ 3444435 w 4784614"/>
                <a:gd name="connsiteY4" fmla="*/ 4648551 h 4757924"/>
                <a:gd name="connsiteX5" fmla="*/ 1099105 w 4784614"/>
                <a:gd name="connsiteY5" fmla="*/ 4460932 h 4757924"/>
                <a:gd name="connsiteX6" fmla="*/ 41023 w 4784614"/>
                <a:gd name="connsiteY6" fmla="*/ 3037600 h 4757924"/>
                <a:gd name="connsiteX7" fmla="*/ 507755 w 4784614"/>
                <a:gd name="connsiteY7" fmla="*/ 676805 h 4757924"/>
                <a:gd name="connsiteX8" fmla="*/ 2558783 w 4784614"/>
                <a:gd name="connsiteY8" fmla="*/ 525 h 4757924"/>
                <a:gd name="connsiteX0" fmla="*/ 2558783 w 4784614"/>
                <a:gd name="connsiteY0" fmla="*/ 408 h 4757807"/>
                <a:gd name="connsiteX1" fmla="*/ 3907953 w 4784614"/>
                <a:gd name="connsiteY1" fmla="*/ 443183 h 4757807"/>
                <a:gd name="connsiteX2" fmla="*/ 4760478 w 4784614"/>
                <a:gd name="connsiteY2" fmla="*/ 1709485 h 4757807"/>
                <a:gd name="connsiteX3" fmla="*/ 4475600 w 4784614"/>
                <a:gd name="connsiteY3" fmla="*/ 3612666 h 4757807"/>
                <a:gd name="connsiteX4" fmla="*/ 3444435 w 4784614"/>
                <a:gd name="connsiteY4" fmla="*/ 4648434 h 4757807"/>
                <a:gd name="connsiteX5" fmla="*/ 1099105 w 4784614"/>
                <a:gd name="connsiteY5" fmla="*/ 4460815 h 4757807"/>
                <a:gd name="connsiteX6" fmla="*/ 41023 w 4784614"/>
                <a:gd name="connsiteY6" fmla="*/ 3037483 h 4757807"/>
                <a:gd name="connsiteX7" fmla="*/ 507755 w 4784614"/>
                <a:gd name="connsiteY7" fmla="*/ 676688 h 4757807"/>
                <a:gd name="connsiteX8" fmla="*/ 2558783 w 4784614"/>
                <a:gd name="connsiteY8" fmla="*/ 408 h 4757807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50 h 4954478"/>
                <a:gd name="connsiteX1" fmla="*/ 3910127 w 4786788"/>
                <a:gd name="connsiteY1" fmla="*/ 639854 h 4954478"/>
                <a:gd name="connsiteX2" fmla="*/ 4762652 w 4786788"/>
                <a:gd name="connsiteY2" fmla="*/ 1906156 h 4954478"/>
                <a:gd name="connsiteX3" fmla="*/ 4477774 w 4786788"/>
                <a:gd name="connsiteY3" fmla="*/ 3809337 h 4954478"/>
                <a:gd name="connsiteX4" fmla="*/ 3446609 w 4786788"/>
                <a:gd name="connsiteY4" fmla="*/ 4845105 h 4954478"/>
                <a:gd name="connsiteX5" fmla="*/ 1101279 w 4786788"/>
                <a:gd name="connsiteY5" fmla="*/ 4657486 h 4954478"/>
                <a:gd name="connsiteX6" fmla="*/ 43197 w 4786788"/>
                <a:gd name="connsiteY6" fmla="*/ 3234154 h 4954478"/>
                <a:gd name="connsiteX7" fmla="*/ 509929 w 4786788"/>
                <a:gd name="connsiteY7" fmla="*/ 873359 h 4954478"/>
                <a:gd name="connsiteX8" fmla="*/ 2675744 w 4786788"/>
                <a:gd name="connsiteY8" fmla="*/ 250 h 4954478"/>
                <a:gd name="connsiteX0" fmla="*/ 2675744 w 4786788"/>
                <a:gd name="connsiteY0" fmla="*/ 290 h 4954518"/>
                <a:gd name="connsiteX1" fmla="*/ 3910127 w 4786788"/>
                <a:gd name="connsiteY1" fmla="*/ 639894 h 4954518"/>
                <a:gd name="connsiteX2" fmla="*/ 4762652 w 4786788"/>
                <a:gd name="connsiteY2" fmla="*/ 1906196 h 4954518"/>
                <a:gd name="connsiteX3" fmla="*/ 4477774 w 4786788"/>
                <a:gd name="connsiteY3" fmla="*/ 3809377 h 4954518"/>
                <a:gd name="connsiteX4" fmla="*/ 3446609 w 4786788"/>
                <a:gd name="connsiteY4" fmla="*/ 4845145 h 4954518"/>
                <a:gd name="connsiteX5" fmla="*/ 1101279 w 4786788"/>
                <a:gd name="connsiteY5" fmla="*/ 4657526 h 4954518"/>
                <a:gd name="connsiteX6" fmla="*/ 43197 w 4786788"/>
                <a:gd name="connsiteY6" fmla="*/ 3234194 h 4954518"/>
                <a:gd name="connsiteX7" fmla="*/ 509929 w 4786788"/>
                <a:gd name="connsiteY7" fmla="*/ 873399 h 4954518"/>
                <a:gd name="connsiteX8" fmla="*/ 2675744 w 4786788"/>
                <a:gd name="connsiteY8" fmla="*/ 290 h 4954518"/>
                <a:gd name="connsiteX0" fmla="*/ 2675744 w 4786788"/>
                <a:gd name="connsiteY0" fmla="*/ 326 h 4954554"/>
                <a:gd name="connsiteX1" fmla="*/ 3990884 w 4786788"/>
                <a:gd name="connsiteY1" fmla="*/ 591130 h 4954554"/>
                <a:gd name="connsiteX2" fmla="*/ 4762652 w 4786788"/>
                <a:gd name="connsiteY2" fmla="*/ 1906232 h 4954554"/>
                <a:gd name="connsiteX3" fmla="*/ 4477774 w 4786788"/>
                <a:gd name="connsiteY3" fmla="*/ 3809413 h 4954554"/>
                <a:gd name="connsiteX4" fmla="*/ 3446609 w 4786788"/>
                <a:gd name="connsiteY4" fmla="*/ 4845181 h 4954554"/>
                <a:gd name="connsiteX5" fmla="*/ 1101279 w 4786788"/>
                <a:gd name="connsiteY5" fmla="*/ 4657562 h 4954554"/>
                <a:gd name="connsiteX6" fmla="*/ 43197 w 4786788"/>
                <a:gd name="connsiteY6" fmla="*/ 3234230 h 4954554"/>
                <a:gd name="connsiteX7" fmla="*/ 509929 w 4786788"/>
                <a:gd name="connsiteY7" fmla="*/ 873435 h 4954554"/>
                <a:gd name="connsiteX8" fmla="*/ 2675744 w 4786788"/>
                <a:gd name="connsiteY8" fmla="*/ 326 h 4954554"/>
                <a:gd name="connsiteX0" fmla="*/ 2662196 w 4773240"/>
                <a:gd name="connsiteY0" fmla="*/ 326 h 4954554"/>
                <a:gd name="connsiteX1" fmla="*/ 3977336 w 4773240"/>
                <a:gd name="connsiteY1" fmla="*/ 591130 h 4954554"/>
                <a:gd name="connsiteX2" fmla="*/ 4749104 w 4773240"/>
                <a:gd name="connsiteY2" fmla="*/ 1906232 h 4954554"/>
                <a:gd name="connsiteX3" fmla="*/ 4464226 w 4773240"/>
                <a:gd name="connsiteY3" fmla="*/ 3809413 h 4954554"/>
                <a:gd name="connsiteX4" fmla="*/ 3433061 w 4773240"/>
                <a:gd name="connsiteY4" fmla="*/ 4845181 h 4954554"/>
                <a:gd name="connsiteX5" fmla="*/ 1087731 w 4773240"/>
                <a:gd name="connsiteY5" fmla="*/ 4657562 h 4954554"/>
                <a:gd name="connsiteX6" fmla="*/ 29649 w 4773240"/>
                <a:gd name="connsiteY6" fmla="*/ 3234230 h 4954554"/>
                <a:gd name="connsiteX7" fmla="*/ 640977 w 4773240"/>
                <a:gd name="connsiteY7" fmla="*/ 730117 h 4954554"/>
                <a:gd name="connsiteX8" fmla="*/ 2662196 w 4773240"/>
                <a:gd name="connsiteY8" fmla="*/ 326 h 4954554"/>
                <a:gd name="connsiteX0" fmla="*/ 2664762 w 4775806"/>
                <a:gd name="connsiteY0" fmla="*/ 326 h 4954554"/>
                <a:gd name="connsiteX1" fmla="*/ 3979902 w 4775806"/>
                <a:gd name="connsiteY1" fmla="*/ 591130 h 4954554"/>
                <a:gd name="connsiteX2" fmla="*/ 4751670 w 4775806"/>
                <a:gd name="connsiteY2" fmla="*/ 1906232 h 4954554"/>
                <a:gd name="connsiteX3" fmla="*/ 4466792 w 4775806"/>
                <a:gd name="connsiteY3" fmla="*/ 3809413 h 4954554"/>
                <a:gd name="connsiteX4" fmla="*/ 3435627 w 4775806"/>
                <a:gd name="connsiteY4" fmla="*/ 4845181 h 4954554"/>
                <a:gd name="connsiteX5" fmla="*/ 1090297 w 4775806"/>
                <a:gd name="connsiteY5" fmla="*/ 4657562 h 4954554"/>
                <a:gd name="connsiteX6" fmla="*/ 32215 w 4775806"/>
                <a:gd name="connsiteY6" fmla="*/ 3234230 h 4954554"/>
                <a:gd name="connsiteX7" fmla="*/ 607899 w 4775806"/>
                <a:gd name="connsiteY7" fmla="*/ 806182 h 4954554"/>
                <a:gd name="connsiteX8" fmla="*/ 2664762 w 4775806"/>
                <a:gd name="connsiteY8" fmla="*/ 326 h 4954554"/>
                <a:gd name="connsiteX0" fmla="*/ 2673549 w 4784593"/>
                <a:gd name="connsiteY0" fmla="*/ 326 h 4954554"/>
                <a:gd name="connsiteX1" fmla="*/ 3988689 w 4784593"/>
                <a:gd name="connsiteY1" fmla="*/ 591130 h 4954554"/>
                <a:gd name="connsiteX2" fmla="*/ 4760457 w 4784593"/>
                <a:gd name="connsiteY2" fmla="*/ 1906232 h 4954554"/>
                <a:gd name="connsiteX3" fmla="*/ 4475579 w 4784593"/>
                <a:gd name="connsiteY3" fmla="*/ 3809413 h 4954554"/>
                <a:gd name="connsiteX4" fmla="*/ 3444414 w 4784593"/>
                <a:gd name="connsiteY4" fmla="*/ 4845181 h 4954554"/>
                <a:gd name="connsiteX5" fmla="*/ 1099084 w 4784593"/>
                <a:gd name="connsiteY5" fmla="*/ 4657562 h 4954554"/>
                <a:gd name="connsiteX6" fmla="*/ 41002 w 4784593"/>
                <a:gd name="connsiteY6" fmla="*/ 3234230 h 4954554"/>
                <a:gd name="connsiteX7" fmla="*/ 616686 w 4784593"/>
                <a:gd name="connsiteY7" fmla="*/ 806182 h 4954554"/>
                <a:gd name="connsiteX8" fmla="*/ 2673549 w 4784593"/>
                <a:gd name="connsiteY8" fmla="*/ 326 h 4954554"/>
                <a:gd name="connsiteX0" fmla="*/ 2649000 w 4760044"/>
                <a:gd name="connsiteY0" fmla="*/ 326 h 4964273"/>
                <a:gd name="connsiteX1" fmla="*/ 3964140 w 4760044"/>
                <a:gd name="connsiteY1" fmla="*/ 591130 h 4964273"/>
                <a:gd name="connsiteX2" fmla="*/ 4735908 w 4760044"/>
                <a:gd name="connsiteY2" fmla="*/ 1906232 h 4964273"/>
                <a:gd name="connsiteX3" fmla="*/ 4451030 w 4760044"/>
                <a:gd name="connsiteY3" fmla="*/ 3809413 h 4964273"/>
                <a:gd name="connsiteX4" fmla="*/ 3419865 w 4760044"/>
                <a:gd name="connsiteY4" fmla="*/ 4845181 h 4964273"/>
                <a:gd name="connsiteX5" fmla="*/ 1074535 w 4760044"/>
                <a:gd name="connsiteY5" fmla="*/ 4657562 h 4964273"/>
                <a:gd name="connsiteX6" fmla="*/ 33359 w 4760044"/>
                <a:gd name="connsiteY6" fmla="*/ 2995991 h 4964273"/>
                <a:gd name="connsiteX7" fmla="*/ 592137 w 4760044"/>
                <a:gd name="connsiteY7" fmla="*/ 806182 h 4964273"/>
                <a:gd name="connsiteX8" fmla="*/ 2649000 w 4760044"/>
                <a:gd name="connsiteY8" fmla="*/ 326 h 4964273"/>
                <a:gd name="connsiteX0" fmla="*/ 2649000 w 4760044"/>
                <a:gd name="connsiteY0" fmla="*/ 300 h 4964247"/>
                <a:gd name="connsiteX1" fmla="*/ 3813909 w 4760044"/>
                <a:gd name="connsiteY1" fmla="*/ 619239 h 4964247"/>
                <a:gd name="connsiteX2" fmla="*/ 4735908 w 4760044"/>
                <a:gd name="connsiteY2" fmla="*/ 1906206 h 4964247"/>
                <a:gd name="connsiteX3" fmla="*/ 4451030 w 4760044"/>
                <a:gd name="connsiteY3" fmla="*/ 3809387 h 4964247"/>
                <a:gd name="connsiteX4" fmla="*/ 3419865 w 4760044"/>
                <a:gd name="connsiteY4" fmla="*/ 4845155 h 4964247"/>
                <a:gd name="connsiteX5" fmla="*/ 1074535 w 4760044"/>
                <a:gd name="connsiteY5" fmla="*/ 4657536 h 4964247"/>
                <a:gd name="connsiteX6" fmla="*/ 33359 w 4760044"/>
                <a:gd name="connsiteY6" fmla="*/ 2995965 h 4964247"/>
                <a:gd name="connsiteX7" fmla="*/ 592137 w 4760044"/>
                <a:gd name="connsiteY7" fmla="*/ 806156 h 4964247"/>
                <a:gd name="connsiteX8" fmla="*/ 2649000 w 4760044"/>
                <a:gd name="connsiteY8" fmla="*/ 300 h 4964247"/>
                <a:gd name="connsiteX0" fmla="*/ 2649000 w 4849477"/>
                <a:gd name="connsiteY0" fmla="*/ -2 h 4963945"/>
                <a:gd name="connsiteX1" fmla="*/ 4735908 w 4849477"/>
                <a:gd name="connsiteY1" fmla="*/ 1905904 h 4963945"/>
                <a:gd name="connsiteX2" fmla="*/ 4451030 w 4849477"/>
                <a:gd name="connsiteY2" fmla="*/ 3809085 h 4963945"/>
                <a:gd name="connsiteX3" fmla="*/ 3419865 w 4849477"/>
                <a:gd name="connsiteY3" fmla="*/ 4844853 h 4963945"/>
                <a:gd name="connsiteX4" fmla="*/ 1074535 w 4849477"/>
                <a:gd name="connsiteY4" fmla="*/ 4657234 h 4963945"/>
                <a:gd name="connsiteX5" fmla="*/ 33359 w 4849477"/>
                <a:gd name="connsiteY5" fmla="*/ 2995663 h 4963945"/>
                <a:gd name="connsiteX6" fmla="*/ 592137 w 4849477"/>
                <a:gd name="connsiteY6" fmla="*/ 805854 h 4963945"/>
                <a:gd name="connsiteX7" fmla="*/ 2649000 w 4849477"/>
                <a:gd name="connsiteY7" fmla="*/ -2 h 4963945"/>
                <a:gd name="connsiteX0" fmla="*/ 2649000 w 4859466"/>
                <a:gd name="connsiteY0" fmla="*/ -2 h 5536260"/>
                <a:gd name="connsiteX1" fmla="*/ 4735908 w 4859466"/>
                <a:gd name="connsiteY1" fmla="*/ 1905904 h 5536260"/>
                <a:gd name="connsiteX2" fmla="*/ 4451030 w 4859466"/>
                <a:gd name="connsiteY2" fmla="*/ 3809085 h 5536260"/>
                <a:gd name="connsiteX3" fmla="*/ 3067466 w 4859466"/>
                <a:gd name="connsiteY3" fmla="*/ 5491001 h 5536260"/>
                <a:gd name="connsiteX4" fmla="*/ 1074535 w 4859466"/>
                <a:gd name="connsiteY4" fmla="*/ 4657234 h 5536260"/>
                <a:gd name="connsiteX5" fmla="*/ 33359 w 4859466"/>
                <a:gd name="connsiteY5" fmla="*/ 2995663 h 5536260"/>
                <a:gd name="connsiteX6" fmla="*/ 592137 w 4859466"/>
                <a:gd name="connsiteY6" fmla="*/ 805854 h 5536260"/>
                <a:gd name="connsiteX7" fmla="*/ 2649000 w 4859466"/>
                <a:gd name="connsiteY7" fmla="*/ -2 h 5536260"/>
                <a:gd name="connsiteX0" fmla="*/ 2780481 w 4861205"/>
                <a:gd name="connsiteY0" fmla="*/ -2 h 5864449"/>
                <a:gd name="connsiteX1" fmla="*/ 4737647 w 4861205"/>
                <a:gd name="connsiteY1" fmla="*/ 2234093 h 5864449"/>
                <a:gd name="connsiteX2" fmla="*/ 4452769 w 4861205"/>
                <a:gd name="connsiteY2" fmla="*/ 4137274 h 5864449"/>
                <a:gd name="connsiteX3" fmla="*/ 3069205 w 4861205"/>
                <a:gd name="connsiteY3" fmla="*/ 5819190 h 5864449"/>
                <a:gd name="connsiteX4" fmla="*/ 1076274 w 4861205"/>
                <a:gd name="connsiteY4" fmla="*/ 4985423 h 5864449"/>
                <a:gd name="connsiteX5" fmla="*/ 35098 w 4861205"/>
                <a:gd name="connsiteY5" fmla="*/ 3323852 h 5864449"/>
                <a:gd name="connsiteX6" fmla="*/ 593876 w 4861205"/>
                <a:gd name="connsiteY6" fmla="*/ 1134043 h 5864449"/>
                <a:gd name="connsiteX7" fmla="*/ 2780481 w 4861205"/>
                <a:gd name="connsiteY7" fmla="*/ -2 h 586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1205" h="5864449">
                  <a:moveTo>
                    <a:pt x="2780481" y="-2"/>
                  </a:moveTo>
                  <a:cubicBezTo>
                    <a:pt x="3471109" y="183340"/>
                    <a:pt x="4437309" y="1599245"/>
                    <a:pt x="4737647" y="2234093"/>
                  </a:cubicBezTo>
                  <a:cubicBezTo>
                    <a:pt x="5037985" y="2868941"/>
                    <a:pt x="4730843" y="3539758"/>
                    <a:pt x="4452769" y="4137274"/>
                  </a:cubicBezTo>
                  <a:cubicBezTo>
                    <a:pt x="4174695" y="4734790"/>
                    <a:pt x="3382031" y="5704221"/>
                    <a:pt x="3069205" y="5819190"/>
                  </a:cubicBezTo>
                  <a:cubicBezTo>
                    <a:pt x="2358359" y="6040255"/>
                    <a:pt x="1581959" y="5401313"/>
                    <a:pt x="1076274" y="4985423"/>
                  </a:cubicBezTo>
                  <a:cubicBezTo>
                    <a:pt x="570590" y="4569533"/>
                    <a:pt x="146935" y="3953087"/>
                    <a:pt x="35098" y="3323852"/>
                  </a:cubicBezTo>
                  <a:cubicBezTo>
                    <a:pt x="-92687" y="2646770"/>
                    <a:pt x="136312" y="1688019"/>
                    <a:pt x="593876" y="1134043"/>
                  </a:cubicBezTo>
                  <a:cubicBezTo>
                    <a:pt x="1051440" y="580067"/>
                    <a:pt x="2127808" y="30746"/>
                    <a:pt x="2780481" y="-2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0">
              <a:extLst>
                <a:ext uri="{FF2B5EF4-FFF2-40B4-BE49-F238E27FC236}">
                  <a16:creationId xmlns:a16="http://schemas.microsoft.com/office/drawing/2014/main" id="{38505720-2558-A390-8612-99A55D48F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F720743B-9C97-37DF-D56A-D2A9E750B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7320892">
              <a:off x="11193220" y="1266534"/>
              <a:ext cx="1341234" cy="443910"/>
            </a:xfrm>
            <a:custGeom>
              <a:avLst/>
              <a:gdLst>
                <a:gd name="connsiteX0" fmla="*/ 0 w 1341234"/>
                <a:gd name="connsiteY0" fmla="*/ 254220 h 443910"/>
                <a:gd name="connsiteX1" fmla="*/ 406601 w 1341234"/>
                <a:gd name="connsiteY1" fmla="*/ 0 h 443910"/>
                <a:gd name="connsiteX2" fmla="*/ 457611 w 1341234"/>
                <a:gd name="connsiteY2" fmla="*/ 13676 h 443910"/>
                <a:gd name="connsiteX3" fmla="*/ 1341234 w 1341234"/>
                <a:gd name="connsiteY3" fmla="*/ 259580 h 443910"/>
                <a:gd name="connsiteX4" fmla="*/ 1301190 w 1341234"/>
                <a:gd name="connsiteY4" fmla="*/ 443736 h 443910"/>
                <a:gd name="connsiteX5" fmla="*/ 359344 w 1341234"/>
                <a:gd name="connsiteY5" fmla="*/ 311216 h 443910"/>
                <a:gd name="connsiteX6" fmla="*/ 47147 w 1341234"/>
                <a:gd name="connsiteY6" fmla="*/ 262014 h 44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234" h="443910">
                  <a:moveTo>
                    <a:pt x="0" y="254220"/>
                  </a:moveTo>
                  <a:lnTo>
                    <a:pt x="406601" y="0"/>
                  </a:lnTo>
                  <a:lnTo>
                    <a:pt x="457611" y="13676"/>
                  </a:lnTo>
                  <a:cubicBezTo>
                    <a:pt x="858001" y="120586"/>
                    <a:pt x="1311317" y="239969"/>
                    <a:pt x="1341234" y="259580"/>
                  </a:cubicBezTo>
                  <a:cubicBezTo>
                    <a:pt x="1337155" y="299693"/>
                    <a:pt x="1315377" y="449736"/>
                    <a:pt x="1301190" y="443736"/>
                  </a:cubicBezTo>
                  <a:cubicBezTo>
                    <a:pt x="1267732" y="445553"/>
                    <a:pt x="557777" y="378967"/>
                    <a:pt x="359344" y="311216"/>
                  </a:cubicBezTo>
                  <a:cubicBezTo>
                    <a:pt x="245881" y="291075"/>
                    <a:pt x="140295" y="276238"/>
                    <a:pt x="47147" y="262014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39C3539A-A126-556F-3B61-690C785C7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8" y="74723"/>
              <a:ext cx="1083994" cy="1037613"/>
            </a:xfrm>
            <a:custGeom>
              <a:avLst/>
              <a:gdLst>
                <a:gd name="connsiteX0" fmla="*/ 886520 w 1083994"/>
                <a:gd name="connsiteY0" fmla="*/ 0 h 1037613"/>
                <a:gd name="connsiteX1" fmla="*/ 990233 w 1083994"/>
                <a:gd name="connsiteY1" fmla="*/ 29654 h 1037613"/>
                <a:gd name="connsiteX2" fmla="*/ 993535 w 1083994"/>
                <a:gd name="connsiteY2" fmla="*/ 43082 h 1037613"/>
                <a:gd name="connsiteX3" fmla="*/ 1051675 w 1083994"/>
                <a:gd name="connsiteY3" fmla="*/ 356973 h 1037613"/>
                <a:gd name="connsiteX4" fmla="*/ 1083975 w 1083994"/>
                <a:gd name="connsiteY4" fmla="*/ 602023 h 1037613"/>
                <a:gd name="connsiteX5" fmla="*/ 966613 w 1083994"/>
                <a:gd name="connsiteY5" fmla="*/ 901753 h 1037613"/>
                <a:gd name="connsiteX6" fmla="*/ 713135 w 1083994"/>
                <a:gd name="connsiteY6" fmla="*/ 1026319 h 1037613"/>
                <a:gd name="connsiteX7" fmla="*/ 318855 w 1083994"/>
                <a:gd name="connsiteY7" fmla="*/ 989106 h 1037613"/>
                <a:gd name="connsiteX8" fmla="*/ 128776 w 1083994"/>
                <a:gd name="connsiteY8" fmla="*/ 649273 h 1037613"/>
                <a:gd name="connsiteX9" fmla="*/ 0 w 1083994"/>
                <a:gd name="connsiteY9" fmla="*/ 49738 h 1037613"/>
                <a:gd name="connsiteX10" fmla="*/ 620956 w 1083994"/>
                <a:gd name="connsiteY10" fmla="*/ 642355 h 1037613"/>
                <a:gd name="connsiteX11" fmla="*/ 886064 w 1083994"/>
                <a:gd name="connsiteY11" fmla="*/ 1039 h 103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3">
                  <a:moveTo>
                    <a:pt x="886520" y="0"/>
                  </a:moveTo>
                  <a:lnTo>
                    <a:pt x="990233" y="29654"/>
                  </a:lnTo>
                  <a:lnTo>
                    <a:pt x="993535" y="43082"/>
                  </a:lnTo>
                  <a:cubicBezTo>
                    <a:pt x="1016489" y="140998"/>
                    <a:pt x="1041157" y="264776"/>
                    <a:pt x="1051675" y="356973"/>
                  </a:cubicBezTo>
                  <a:lnTo>
                    <a:pt x="1083975" y="602023"/>
                  </a:lnTo>
                  <a:cubicBezTo>
                    <a:pt x="1084789" y="765231"/>
                    <a:pt x="1059669" y="806637"/>
                    <a:pt x="966613" y="901753"/>
                  </a:cubicBezTo>
                  <a:cubicBezTo>
                    <a:pt x="910153" y="966250"/>
                    <a:pt x="821095" y="1011760"/>
                    <a:pt x="713135" y="1026319"/>
                  </a:cubicBezTo>
                  <a:cubicBezTo>
                    <a:pt x="605175" y="1040878"/>
                    <a:pt x="416248" y="1051946"/>
                    <a:pt x="318855" y="989106"/>
                  </a:cubicBezTo>
                  <a:cubicBezTo>
                    <a:pt x="221462" y="926265"/>
                    <a:pt x="147001" y="727446"/>
                    <a:pt x="128776" y="649273"/>
                  </a:cubicBezTo>
                  <a:cubicBezTo>
                    <a:pt x="93895" y="519198"/>
                    <a:pt x="28063" y="235695"/>
                    <a:pt x="0" y="49738"/>
                  </a:cubicBezTo>
                  <a:cubicBezTo>
                    <a:pt x="152500" y="20987"/>
                    <a:pt x="429040" y="429202"/>
                    <a:pt x="620956" y="642355"/>
                  </a:cubicBezTo>
                  <a:cubicBezTo>
                    <a:pt x="695371" y="468649"/>
                    <a:pt x="814439" y="166732"/>
                    <a:pt x="886064" y="103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089FB1-F28D-0DD0-436F-D094F3C82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9842612" flipH="1" flipV="1">
              <a:off x="10264609" y="74723"/>
              <a:ext cx="1083994" cy="1037611"/>
            </a:xfrm>
            <a:custGeom>
              <a:avLst/>
              <a:gdLst>
                <a:gd name="connsiteX0" fmla="*/ 886519 w 1083994"/>
                <a:gd name="connsiteY0" fmla="*/ 0 h 1037611"/>
                <a:gd name="connsiteX1" fmla="*/ 990233 w 1083994"/>
                <a:gd name="connsiteY1" fmla="*/ 29654 h 1037611"/>
                <a:gd name="connsiteX2" fmla="*/ 993535 w 1083994"/>
                <a:gd name="connsiteY2" fmla="*/ 43080 h 1037611"/>
                <a:gd name="connsiteX3" fmla="*/ 1051675 w 1083994"/>
                <a:gd name="connsiteY3" fmla="*/ 356971 h 1037611"/>
                <a:gd name="connsiteX4" fmla="*/ 1083975 w 1083994"/>
                <a:gd name="connsiteY4" fmla="*/ 602021 h 1037611"/>
                <a:gd name="connsiteX5" fmla="*/ 966613 w 1083994"/>
                <a:gd name="connsiteY5" fmla="*/ 901751 h 1037611"/>
                <a:gd name="connsiteX6" fmla="*/ 713135 w 1083994"/>
                <a:gd name="connsiteY6" fmla="*/ 1026317 h 1037611"/>
                <a:gd name="connsiteX7" fmla="*/ 318855 w 1083994"/>
                <a:gd name="connsiteY7" fmla="*/ 989104 h 1037611"/>
                <a:gd name="connsiteX8" fmla="*/ 128776 w 1083994"/>
                <a:gd name="connsiteY8" fmla="*/ 649271 h 1037611"/>
                <a:gd name="connsiteX9" fmla="*/ 0 w 1083994"/>
                <a:gd name="connsiteY9" fmla="*/ 49736 h 1037611"/>
                <a:gd name="connsiteX10" fmla="*/ 620956 w 1083994"/>
                <a:gd name="connsiteY10" fmla="*/ 642353 h 1037611"/>
                <a:gd name="connsiteX11" fmla="*/ 886064 w 1083994"/>
                <a:gd name="connsiteY11" fmla="*/ 1037 h 103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994" h="1037611">
                  <a:moveTo>
                    <a:pt x="886519" y="0"/>
                  </a:moveTo>
                  <a:lnTo>
                    <a:pt x="990233" y="29654"/>
                  </a:lnTo>
                  <a:lnTo>
                    <a:pt x="993535" y="43080"/>
                  </a:lnTo>
                  <a:cubicBezTo>
                    <a:pt x="1016489" y="140996"/>
                    <a:pt x="1041157" y="264774"/>
                    <a:pt x="1051675" y="356971"/>
                  </a:cubicBezTo>
                  <a:lnTo>
                    <a:pt x="1083975" y="602021"/>
                  </a:lnTo>
                  <a:cubicBezTo>
                    <a:pt x="1084789" y="765229"/>
                    <a:pt x="1059669" y="806635"/>
                    <a:pt x="966613" y="901751"/>
                  </a:cubicBezTo>
                  <a:cubicBezTo>
                    <a:pt x="910153" y="966248"/>
                    <a:pt x="821095" y="1011758"/>
                    <a:pt x="713135" y="1026317"/>
                  </a:cubicBezTo>
                  <a:cubicBezTo>
                    <a:pt x="605175" y="1040876"/>
                    <a:pt x="416248" y="1051944"/>
                    <a:pt x="318855" y="989104"/>
                  </a:cubicBezTo>
                  <a:cubicBezTo>
                    <a:pt x="221462" y="926263"/>
                    <a:pt x="147001" y="727444"/>
                    <a:pt x="128776" y="649271"/>
                  </a:cubicBezTo>
                  <a:cubicBezTo>
                    <a:pt x="93895" y="519196"/>
                    <a:pt x="28063" y="235693"/>
                    <a:pt x="0" y="49736"/>
                  </a:cubicBezTo>
                  <a:cubicBezTo>
                    <a:pt x="152500" y="20985"/>
                    <a:pt x="429040" y="429200"/>
                    <a:pt x="620956" y="642353"/>
                  </a:cubicBezTo>
                  <a:cubicBezTo>
                    <a:pt x="695371" y="468647"/>
                    <a:pt x="814439" y="166730"/>
                    <a:pt x="886064" y="103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EEC4F9-6E7E-50E7-2AC7-8EC14ACE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7660"/>
            <a:ext cx="4953000" cy="48502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1600" i="1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it-IT" sz="1800" i="1" dirty="0">
                <a:solidFill>
                  <a:schemeClr val="tx2"/>
                </a:solidFill>
                <a:latin typeface="Abadi" panose="020B0604020104020204" pitchFamily="34" charset="0"/>
              </a:rPr>
              <a:t>«Il populismo diventa un partito piglia tutto che fa riferimento a tutti quei fenomeni politici che sono considerati dannosi, irrazionale ed estremi. Populismo come politiche che fanno leva sui sentimenti della popolazione, facendo promesse esagerate e assecondando paure immaginarie».</a:t>
            </a:r>
          </a:p>
          <a:p>
            <a:pPr marL="0" indent="0">
              <a:buNone/>
            </a:pPr>
            <a:endParaRPr lang="it-IT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1600" b="1" i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Paolo Gerbaudo. Social media and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populism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: An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elective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affinity</a:t>
            </a:r>
            <a:r>
              <a:rPr lang="it-IT" sz="1600" b="1" i="1" dirty="0">
                <a:solidFill>
                  <a:schemeClr val="tx2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. Media Culture Society, pages 745–753, 2018.</a:t>
            </a:r>
          </a:p>
        </p:txBody>
      </p:sp>
    </p:spTree>
    <p:extLst>
      <p:ext uri="{BB962C8B-B14F-4D97-AF65-F5344CB8AC3E}">
        <p14:creationId xmlns:p14="http://schemas.microsoft.com/office/powerpoint/2010/main" val="13788339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6015B-F053-719A-10CC-147714C4815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it-IT" sz="4800" b="1" dirty="0">
                <a:pattFill prst="pct80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srgbClr val="0070C0">
                      <a:alpha val="40000"/>
                    </a:srgbClr>
                  </a:outerShdw>
                </a:effectLst>
              </a:rPr>
              <a:t>Connessioni social populismo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3FE667-4426-1D45-688D-2C3A1016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85444"/>
            <a:ext cx="5157787" cy="1231345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Opinion-building: </a:t>
            </a:r>
            <a:r>
              <a:rPr lang="en-US" dirty="0">
                <a:latin typeface="Algerian" panose="04020705040A02060702" pitchFamily="82" charset="0"/>
              </a:rPr>
              <a:t>Social media as the People’s voice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41A773E-839B-17E8-796C-CA74192BB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3123510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2400" dirty="0">
                <a:ea typeface="Calibri"/>
                <a:cs typeface="Calibri"/>
              </a:rPr>
              <a:t>Social come canali mediatici.</a:t>
            </a:r>
          </a:p>
          <a:p>
            <a:r>
              <a:rPr lang="it-IT" sz="2400" dirty="0">
                <a:ea typeface="Calibri"/>
                <a:cs typeface="Calibri"/>
              </a:rPr>
              <a:t>Le persone hanno una grande libertà di espressione.</a:t>
            </a:r>
          </a:p>
          <a:p>
            <a:r>
              <a:rPr lang="it-IT" sz="2400" dirty="0">
                <a:ea typeface="Calibri"/>
                <a:cs typeface="Calibri"/>
              </a:rPr>
              <a:t>Luogo perfetto per canali mediatici </a:t>
            </a:r>
            <a:r>
              <a:rPr lang="it-IT" sz="1800" dirty="0">
                <a:latin typeface="Calibri" panose="020F0502020204030204" pitchFamily="34" charset="0"/>
              </a:rPr>
              <a:t>"</a:t>
            </a:r>
            <a:r>
              <a:rPr lang="it-IT" sz="2400" dirty="0">
                <a:ea typeface="Calibri"/>
                <a:cs typeface="Calibri"/>
              </a:rPr>
              <a:t>alternativi</a:t>
            </a:r>
            <a:r>
              <a:rPr lang="it-IT" sz="1800" dirty="0">
                <a:latin typeface="Calibri" panose="020F0502020204030204" pitchFamily="34" charset="0"/>
              </a:rPr>
              <a:t>"</a:t>
            </a:r>
            <a:r>
              <a:rPr lang="it-IT" sz="2400" dirty="0">
                <a:ea typeface="Calibri"/>
                <a:cs typeface="Calibri"/>
              </a:rPr>
              <a:t>.</a:t>
            </a:r>
          </a:p>
          <a:p>
            <a:r>
              <a:rPr lang="it-IT" sz="2400" dirty="0">
                <a:ea typeface="Calibri"/>
                <a:cs typeface="Calibri"/>
              </a:rPr>
              <a:t>I social permettono di "intercettare" i sentimenti popolari.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2F8AEE4-A6EB-20E1-455E-F88E617D1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755142"/>
            <a:ext cx="5183188" cy="1325563"/>
          </a:xfrm>
        </p:spPr>
        <p:txBody>
          <a:bodyPr/>
          <a:lstStyle/>
          <a:p>
            <a:pPr algn="ctr"/>
            <a:r>
              <a:rPr lang="it-IT" dirty="0">
                <a:latin typeface="Algerian" panose="04020705040A02060702" pitchFamily="82" charset="0"/>
              </a:rPr>
              <a:t>Movement-building: </a:t>
            </a:r>
            <a:r>
              <a:rPr lang="en-US" dirty="0">
                <a:latin typeface="Algerian" panose="04020705040A02060702" pitchFamily="82" charset="0"/>
              </a:rPr>
              <a:t>Social media as the People’s rally</a:t>
            </a:r>
            <a:endParaRPr lang="it-IT" dirty="0">
              <a:latin typeface="Algerian" panose="04020705040A02060702" pitchFamily="82" charset="0"/>
            </a:endParaRPr>
          </a:p>
          <a:p>
            <a:pPr algn="ctr"/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146921F-51E8-67DF-BD19-A39C3C22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16789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>
                <a:ea typeface="Calibri"/>
                <a:cs typeface="Calibri"/>
              </a:rPr>
              <a:t>Algoritmo (Bubbles, Silos).</a:t>
            </a:r>
          </a:p>
          <a:p>
            <a:r>
              <a:rPr lang="it-IT" sz="2400" dirty="0">
                <a:ea typeface="Calibri"/>
                <a:cs typeface="Calibri"/>
              </a:rPr>
              <a:t>Individui scontenti con idee ritenute improprie possono ritrovarsi e comunicare.</a:t>
            </a:r>
          </a:p>
          <a:p>
            <a:r>
              <a:rPr lang="it-IT" sz="2400" dirty="0">
                <a:ea typeface="Calibri"/>
                <a:cs typeface="Calibri"/>
              </a:rPr>
              <a:t>Una volta formati questi gruppi sono fondamentali per il supporto offerto a candidati populisti.</a:t>
            </a: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5972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BEE531-8920-6FFF-BE6D-46B60DC9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10" y="1676400"/>
            <a:ext cx="4136994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Qual è la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nuova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forma di populismo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che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emerge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dall’incontro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tra</a:t>
            </a:r>
            <a:r>
              <a:rPr lang="en-US" sz="3700" b="1" kern="1200" dirty="0">
                <a:pattFill prst="pct75">
                  <a:fgClr>
                    <a:srgbClr val="0070C0"/>
                  </a:fgClr>
                  <a:bgClr>
                    <a:schemeClr val="bg1"/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social e populismo?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CD0A7B-6946-5EDB-4246-6E5D5909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Non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c’è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una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vera e propria forma.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Il nuovo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concetto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di populismo è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malleabile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Le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piattaforme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social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sono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il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principale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attore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del populismo.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Sovrapponibilità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free speech e hate speech.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Privati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 vs </a:t>
            </a:r>
            <a:r>
              <a:rPr lang="en-US" dirty="0" err="1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Istituzioni</a:t>
            </a:r>
            <a:r>
              <a:rPr lang="en-US" dirty="0">
                <a:solidFill>
                  <a:schemeClr val="tx1">
                    <a:alpha val="55000"/>
                  </a:schemeClr>
                </a:solidFill>
                <a:latin typeface="Abadi" panose="020B06040201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0964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877935-3CEE-B1F0-85B7-4BA3A039D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it-IT" sz="4000" b="1" dirty="0">
                <a:solidFill>
                  <a:srgbClr val="FFFFFF"/>
                </a:solidFill>
                <a:latin typeface="Abadi" panose="020B0604020104020204" pitchFamily="34" charset="0"/>
              </a:rPr>
              <a:t>Grafico «source of news» negli USA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E296F4-4EAF-BAB6-66B7-F5224671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856" y="439547"/>
            <a:ext cx="3906175" cy="1247440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badi" panose="020B0604020104020204" pitchFamily="34" charset="0"/>
                <a:hlinkClick r:id="rId2"/>
              </a:rPr>
              <a:t>https://reutersinstitute.politics.ox.ac.uk/digital-news-report/2023/united-states</a:t>
            </a:r>
            <a:endParaRPr lang="it-IT" sz="2000" dirty="0">
              <a:solidFill>
                <a:srgbClr val="FFFFFF"/>
              </a:solidFill>
              <a:latin typeface="Abadi" panose="020B0604020104020204" pitchFamily="34" charset="0"/>
            </a:endParaRPr>
          </a:p>
          <a:p>
            <a:pPr algn="l"/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0433A12-C357-45DD-64B6-C7C4E7D8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49" y="1966293"/>
            <a:ext cx="84003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0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70" name="Rectangle 6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id="{B4180C4A-88E5-E4ED-F1C2-89767683705F}"/>
              </a:ext>
            </a:extLst>
          </p:cNvPr>
          <p:cNvSpPr txBox="1"/>
          <p:nvPr/>
        </p:nvSpPr>
        <p:spPr>
          <a:xfrm>
            <a:off x="7186917" y="3742011"/>
            <a:ext cx="4589328" cy="2063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Grafico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che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aggrega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dati</a:t>
            </a:r>
            <a:r>
              <a:rPr lang="en-US" dirty="0">
                <a:latin typeface="Abadi" panose="020B0604020104020204" pitchFamily="34" charset="0"/>
              </a:rPr>
              <a:t> per «source of news» </a:t>
            </a:r>
            <a:r>
              <a:rPr lang="en-US" dirty="0" err="1">
                <a:latin typeface="Abadi" panose="020B0604020104020204" pitchFamily="34" charset="0"/>
              </a:rPr>
              <a:t>dei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paesi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Europei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presi</a:t>
            </a:r>
            <a:r>
              <a:rPr lang="en-US" dirty="0">
                <a:latin typeface="Abadi" panose="020B0604020104020204" pitchFamily="34" charset="0"/>
              </a:rPr>
              <a:t> da: </a:t>
            </a:r>
            <a:r>
              <a:rPr lang="en-US" dirty="0">
                <a:latin typeface="Abadi" panose="020B0604020104020204" pitchFamily="34" charset="0"/>
                <a:hlinkClick r:id="rId3"/>
              </a:rPr>
              <a:t>https://reutersinstitute.politics.ox.ac.uk/digital-news-report/2023/interactive</a:t>
            </a:r>
            <a:endParaRPr lang="en-US" dirty="0">
              <a:latin typeface="Abadi" panose="020B0604020104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Si </a:t>
            </a:r>
            <a:r>
              <a:rPr lang="en-US" dirty="0" err="1">
                <a:latin typeface="Abadi" panose="020B0604020104020204" pitchFamily="34" charset="0"/>
              </a:rPr>
              <a:t>rimanda</a:t>
            </a:r>
            <a:r>
              <a:rPr lang="en-US" dirty="0">
                <a:latin typeface="Abadi" panose="020B0604020104020204" pitchFamily="34" charset="0"/>
              </a:rPr>
              <a:t> al </a:t>
            </a:r>
            <a:r>
              <a:rPr lang="en-US" dirty="0" err="1">
                <a:latin typeface="Abadi" panose="020B0604020104020204" pitchFamily="34" charset="0"/>
              </a:rPr>
              <a:t>seguente</a:t>
            </a:r>
            <a:r>
              <a:rPr lang="en-US" dirty="0">
                <a:latin typeface="Abadi" panose="020B0604020104020204" pitchFamily="34" charset="0"/>
              </a:rPr>
              <a:t> link per </a:t>
            </a:r>
            <a:r>
              <a:rPr lang="en-US" dirty="0" err="1">
                <a:latin typeface="Abadi" panose="020B0604020104020204" pitchFamily="34" charset="0"/>
              </a:rPr>
              <a:t>vedere</a:t>
            </a:r>
            <a:r>
              <a:rPr lang="en-US" dirty="0">
                <a:latin typeface="Abadi" panose="020B0604020104020204" pitchFamily="34" charset="0"/>
              </a:rPr>
              <a:t> le </a:t>
            </a:r>
            <a:r>
              <a:rPr lang="en-US" dirty="0" err="1">
                <a:latin typeface="Abadi" panose="020B0604020104020204" pitchFamily="34" charset="0"/>
              </a:rPr>
              <a:t>percentuali</a:t>
            </a:r>
            <a:r>
              <a:rPr lang="en-US" dirty="0">
                <a:latin typeface="Abadi" panose="020B0604020104020204" pitchFamily="34" charset="0"/>
              </a:rPr>
              <a:t> di </a:t>
            </a:r>
            <a:r>
              <a:rPr lang="en-US" dirty="0" err="1">
                <a:latin typeface="Abadi" panose="020B0604020104020204" pitchFamily="34" charset="0"/>
              </a:rPr>
              <a:t>ogni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Stato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3" name="Immagine 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93A0DD27-47AE-EE62-76B3-F147CA127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97" y="2036079"/>
            <a:ext cx="6338913" cy="34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TM03457510[[fn=Sapone]]</Template>
  <TotalTime>494</TotalTime>
  <Words>492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Abadi</vt:lpstr>
      <vt:lpstr>Aldhabi</vt:lpstr>
      <vt:lpstr>Algerian</vt:lpstr>
      <vt:lpstr>Arial</vt:lpstr>
      <vt:lpstr>Bauhaus 93</vt:lpstr>
      <vt:lpstr>Bell MT</vt:lpstr>
      <vt:lpstr>Calibri</vt:lpstr>
      <vt:lpstr>Calibri Light</vt:lpstr>
      <vt:lpstr>Gill Sans Nova Cond Ultra Bold</vt:lpstr>
      <vt:lpstr>Tema di Office</vt:lpstr>
      <vt:lpstr>Presentazione standard di PowerPoint</vt:lpstr>
      <vt:lpstr>INTRODUZIONE</vt:lpstr>
      <vt:lpstr>Presentazione standard di PowerPoint</vt:lpstr>
      <vt:lpstr>Presentazione standard di PowerPoint</vt:lpstr>
      <vt:lpstr>Presentazione standard di PowerPoint</vt:lpstr>
      <vt:lpstr>Connessioni social populismo</vt:lpstr>
      <vt:lpstr>Qual è la nuova forma di populismo che emerge dall’incontro tra social e populismo?</vt:lpstr>
      <vt:lpstr>Grafico «source of news» negli USA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Meloni - alessandro.meloni4@studio.unibo.it</dc:creator>
  <cp:lastModifiedBy>Alessandro Meloni - alessandro.meloni4@studio.unibo.it</cp:lastModifiedBy>
  <cp:revision>173</cp:revision>
  <dcterms:created xsi:type="dcterms:W3CDTF">2023-10-22T07:16:07Z</dcterms:created>
  <dcterms:modified xsi:type="dcterms:W3CDTF">2023-12-06T21:28:27Z</dcterms:modified>
</cp:coreProperties>
</file>