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0C46E-9AAE-4F24-8F10-17852C5BCC50}" v="166" dt="2023-10-27T12:19:16.400"/>
    <p1510:client id="{CB819A33-78C2-4E78-B2FB-28D83273E1A3}" v="253" dt="2023-10-28T12:20:2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/>
            <a:t>Nasce in America e in Russia.</a:t>
          </a:r>
          <a:endParaRPr lang="en-US"/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/>
            <a:t>Presenta idee agrarie, progressiste e il ”popolo” come virtuoso, ma schiavo delle autorità.</a:t>
          </a:r>
          <a:endParaRPr lang="en-US" dirty="0"/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/>
            <a:t>Propone idee ”semplici” e immediate per risolvere i problemi.</a:t>
          </a:r>
          <a:endParaRPr lang="en-US" dirty="0"/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/>
            <a:t>Crea l’immagine di un leader che guida, spesso utilizzando stereotipi positivi sul suo carattere.</a:t>
          </a:r>
          <a:endParaRPr lang="en-US" dirty="0"/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/>
            <a:t>Immagina un mondo diviso tra ”noi” e ”loro”.</a:t>
          </a:r>
          <a:endParaRPr lang="en-US"/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Nasce in America e in Russia.</a:t>
          </a:r>
          <a:endParaRPr lang="en-US" sz="2400" kern="1200"/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Presenta idee agrarie, progressiste e il ”popolo” come virtuoso, ma schiavo delle autorità.</a:t>
          </a:r>
          <a:endParaRPr lang="en-US" sz="2400" kern="1200" dirty="0"/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Propone idee ”semplici” e immediate per risolvere i problemi.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Crea l’immagine di un leader che guida, spesso utilizzando stereotipi positivi sul suo carattere.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Immagina un mondo diviso tra ”noi” e ”loro”.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03/11/2023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reutersinstitute.politics.ox.ac.uk/digital-news-report/2023/interactiv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566844" y="1501495"/>
            <a:ext cx="4023360" cy="1649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 social e il populismo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92" y="3229431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</a:endParaRPr>
          </a:p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pPr algn="l"/>
            <a:r>
              <a:rPr lang="en-US" sz="2200" dirty="0">
                <a:solidFill>
                  <a:schemeClr val="bg1"/>
                </a:solidFill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402000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/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/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306596"/>
            <a:ext cx="5626222" cy="4597053"/>
          </a:xfrm>
        </p:spPr>
        <p:txBody>
          <a:bodyPr>
            <a:normAutofit fontScale="92500" lnSpcReduction="2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/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5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5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79414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600" i="1" dirty="0">
                <a:solidFill>
                  <a:schemeClr val="tx2"/>
                </a:solidFill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1231345"/>
          </a:xfrm>
        </p:spPr>
        <p:txBody>
          <a:bodyPr/>
          <a:lstStyle/>
          <a:p>
            <a:pPr algn="ctr"/>
            <a:r>
              <a:rPr lang="it-IT" dirty="0"/>
              <a:t>Opinion-building: </a:t>
            </a:r>
            <a:r>
              <a:rPr lang="en-US" dirty="0"/>
              <a:t>Social media as the People’s voice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2808287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"alternativi"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586706"/>
            <a:ext cx="5183188" cy="1325563"/>
          </a:xfrm>
        </p:spPr>
        <p:txBody>
          <a:bodyPr/>
          <a:lstStyle/>
          <a:p>
            <a:pPr algn="ctr"/>
            <a:r>
              <a:rPr lang="it-IT" dirty="0"/>
              <a:t>Movement-building: </a:t>
            </a:r>
            <a:r>
              <a:rPr lang="en-US" dirty="0"/>
              <a:t>Social media as the People’s rally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8287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gli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attori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chiave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548FEE-5AA8-C1EC-9413-EE86391BD048}"/>
              </a:ext>
            </a:extLst>
          </p:cNvPr>
          <p:cNvSpPr txBox="1"/>
          <p:nvPr/>
        </p:nvSpPr>
        <p:spPr>
          <a:xfrm>
            <a:off x="841301" y="4800793"/>
            <a:ext cx="85580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Grafico che aggrega i dati per «source of news» dei paesi Europei, presi da: </a:t>
            </a:r>
            <a:r>
              <a:rPr lang="it-IT" sz="2400" dirty="0">
                <a:hlinkClick r:id="rId2"/>
              </a:rPr>
              <a:t>https://reutersinstitute.politics.ox.ac.uk/digital-news-report/2023/interactive</a:t>
            </a:r>
            <a:endParaRPr lang="it-IT" sz="2400" dirty="0"/>
          </a:p>
          <a:p>
            <a:r>
              <a:rPr lang="it-IT" sz="2400" dirty="0"/>
              <a:t>Si rimanda al seguente link per vedere le percentuali di ogni Stato.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V</a:t>
            </a:r>
          </a:p>
        </p:txBody>
      </p:sp>
      <p:pic>
        <p:nvPicPr>
          <p:cNvPr id="1028" name="Picture 4" descr="A graph with different colored bars">
            <a:extLst>
              <a:ext uri="{FF2B5EF4-FFF2-40B4-BE49-F238E27FC236}">
                <a16:creationId xmlns:a16="http://schemas.microsoft.com/office/drawing/2014/main" id="{9CBF0467-537A-D5F4-98F9-1F4E8AD0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88" y="718636"/>
            <a:ext cx="8033657" cy="38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dirty="0">
                <a:solidFill>
                  <a:srgbClr val="FFFFFF"/>
                </a:solidFill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323</TotalTime>
  <Words>437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Presentazione standard di PowerPoint</vt:lpstr>
      <vt:lpstr>Grafico «source of news» negli USA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131</cp:revision>
  <dcterms:created xsi:type="dcterms:W3CDTF">2023-10-22T07:16:07Z</dcterms:created>
  <dcterms:modified xsi:type="dcterms:W3CDTF">2023-11-03T15:17:03Z</dcterms:modified>
</cp:coreProperties>
</file>