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C20"/>
    <a:srgbClr val="39393A"/>
    <a:srgbClr val="212738"/>
    <a:srgbClr val="9C422A"/>
    <a:srgbClr val="FF4B19"/>
    <a:srgbClr val="61C9A8"/>
    <a:srgbClr val="FFEEDB"/>
    <a:srgbClr val="5D7373"/>
    <a:srgbClr val="00A0A8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BFA7F-D217-4C74-B559-E972E0F850EF}" v="27" dt="2021-11-21T12:04:29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84606" autoAdjust="0"/>
  </p:normalViewPr>
  <p:slideViewPr>
    <p:cSldViewPr snapToGrid="0">
      <p:cViewPr varScale="1">
        <p:scale>
          <a:sx n="94" d="100"/>
          <a:sy n="94" d="100"/>
        </p:scale>
        <p:origin x="12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ercier" userId="b4fbace6-72ad-4592-b27d-535191bf0bec" providerId="ADAL" clId="{6A1BFA7F-D217-4C74-B559-E972E0F850EF}"/>
    <pc:docChg chg="undo custSel addSld modSld">
      <pc:chgData name="Alexandre Mercier" userId="b4fbace6-72ad-4592-b27d-535191bf0bec" providerId="ADAL" clId="{6A1BFA7F-D217-4C74-B559-E972E0F850EF}" dt="2021-11-21T12:12:00.560" v="763" actId="20577"/>
      <pc:docMkLst>
        <pc:docMk/>
      </pc:docMkLst>
      <pc:sldChg chg="modSp mod modNotesTx">
        <pc:chgData name="Alexandre Mercier" userId="b4fbace6-72ad-4592-b27d-535191bf0bec" providerId="ADAL" clId="{6A1BFA7F-D217-4C74-B559-E972E0F850EF}" dt="2021-11-21T11:58:08.393" v="590" actId="20577"/>
        <pc:sldMkLst>
          <pc:docMk/>
          <pc:sldMk cId="758661002" sldId="264"/>
        </pc:sldMkLst>
        <pc:spChg chg="mod">
          <ac:chgData name="Alexandre Mercier" userId="b4fbace6-72ad-4592-b27d-535191bf0bec" providerId="ADAL" clId="{6A1BFA7F-D217-4C74-B559-E972E0F850EF}" dt="2021-11-21T11:32:51.229" v="75" actId="20577"/>
          <ac:spMkLst>
            <pc:docMk/>
            <pc:sldMk cId="758661002" sldId="264"/>
            <ac:spMk id="27" creationId="{3A728384-87ED-4E87-8F78-97EB653FDC67}"/>
          </ac:spMkLst>
        </pc:spChg>
        <pc:spChg chg="mod">
          <ac:chgData name="Alexandre Mercier" userId="b4fbace6-72ad-4592-b27d-535191bf0bec" providerId="ADAL" clId="{6A1BFA7F-D217-4C74-B559-E972E0F850EF}" dt="2021-11-21T11:32:59.022" v="87" actId="20577"/>
          <ac:spMkLst>
            <pc:docMk/>
            <pc:sldMk cId="758661002" sldId="264"/>
            <ac:spMk id="32" creationId="{93EC5869-A976-4328-A864-2BB04E7E7BFC}"/>
          </ac:spMkLst>
        </pc:spChg>
      </pc:sldChg>
      <pc:sldChg chg="addSp delSp modSp mod modAnim">
        <pc:chgData name="Alexandre Mercier" userId="b4fbace6-72ad-4592-b27d-535191bf0bec" providerId="ADAL" clId="{6A1BFA7F-D217-4C74-B559-E972E0F850EF}" dt="2021-11-21T12:04:20.943" v="709"/>
        <pc:sldMkLst>
          <pc:docMk/>
          <pc:sldMk cId="1469368220" sldId="265"/>
        </pc:sldMkLst>
        <pc:spChg chg="add del mod">
          <ac:chgData name="Alexandre Mercier" userId="b4fbace6-72ad-4592-b27d-535191bf0bec" providerId="ADAL" clId="{6A1BFA7F-D217-4C74-B559-E972E0F850EF}" dt="2021-11-21T11:21:23.957" v="3" actId="478"/>
          <ac:spMkLst>
            <pc:docMk/>
            <pc:sldMk cId="1469368220" sldId="265"/>
            <ac:spMk id="6" creationId="{B4C2EA06-C649-4311-BA35-C97EAC92C60C}"/>
          </ac:spMkLst>
        </pc:spChg>
        <pc:spChg chg="mod">
          <ac:chgData name="Alexandre Mercier" userId="b4fbace6-72ad-4592-b27d-535191bf0bec" providerId="ADAL" clId="{6A1BFA7F-D217-4C74-B559-E972E0F850EF}" dt="2021-11-21T11:33:07.874" v="94" actId="20577"/>
          <ac:spMkLst>
            <pc:docMk/>
            <pc:sldMk cId="1469368220" sldId="265"/>
            <ac:spMk id="27" creationId="{3A728384-87ED-4E87-8F78-97EB653FDC67}"/>
          </ac:spMkLst>
        </pc:spChg>
        <pc:spChg chg="mod">
          <ac:chgData name="Alexandre Mercier" userId="b4fbace6-72ad-4592-b27d-535191bf0bec" providerId="ADAL" clId="{6A1BFA7F-D217-4C74-B559-E972E0F850EF}" dt="2021-11-21T11:33:12.326" v="106" actId="20577"/>
          <ac:spMkLst>
            <pc:docMk/>
            <pc:sldMk cId="1469368220" sldId="265"/>
            <ac:spMk id="32" creationId="{93EC5869-A976-4328-A864-2BB04E7E7BFC}"/>
          </ac:spMkLst>
        </pc:spChg>
        <pc:picChg chg="add del mod">
          <ac:chgData name="Alexandre Mercier" userId="b4fbace6-72ad-4592-b27d-535191bf0bec" providerId="ADAL" clId="{6A1BFA7F-D217-4C74-B559-E972E0F850EF}" dt="2021-11-21T11:24:17.774" v="8" actId="478"/>
          <ac:picMkLst>
            <pc:docMk/>
            <pc:sldMk cId="1469368220" sldId="265"/>
            <ac:picMk id="7" creationId="{0C0262BE-F3C8-4512-96AE-0DC2A08C06FC}"/>
          </ac:picMkLst>
        </pc:picChg>
        <pc:picChg chg="add mod">
          <ac:chgData name="Alexandre Mercier" userId="b4fbace6-72ad-4592-b27d-535191bf0bec" providerId="ADAL" clId="{6A1BFA7F-D217-4C74-B559-E972E0F850EF}" dt="2021-11-21T11:28:35.202" v="36" actId="1076"/>
          <ac:picMkLst>
            <pc:docMk/>
            <pc:sldMk cId="1469368220" sldId="265"/>
            <ac:picMk id="9" creationId="{FF937AC5-0501-4378-9CD5-14D2642C0D5C}"/>
          </ac:picMkLst>
        </pc:picChg>
        <pc:picChg chg="add del mod">
          <ac:chgData name="Alexandre Mercier" userId="b4fbace6-72ad-4592-b27d-535191bf0bec" providerId="ADAL" clId="{6A1BFA7F-D217-4C74-B559-E972E0F850EF}" dt="2021-11-21T11:27:43.449" v="26" actId="478"/>
          <ac:picMkLst>
            <pc:docMk/>
            <pc:sldMk cId="1469368220" sldId="265"/>
            <ac:picMk id="11" creationId="{DA6F02AB-70CB-4326-88FF-91DA52583FEF}"/>
          </ac:picMkLst>
        </pc:picChg>
        <pc:picChg chg="mod">
          <ac:chgData name="Alexandre Mercier" userId="b4fbace6-72ad-4592-b27d-535191bf0bec" providerId="ADAL" clId="{6A1BFA7F-D217-4C74-B559-E972E0F850EF}" dt="2021-11-21T11:19:45.848" v="1" actId="1076"/>
          <ac:picMkLst>
            <pc:docMk/>
            <pc:sldMk cId="1469368220" sldId="265"/>
            <ac:picMk id="14" creationId="{B9983E1B-5F62-48B3-A0FD-8542C426C3C4}"/>
          </ac:picMkLst>
        </pc:picChg>
        <pc:picChg chg="add mod">
          <ac:chgData name="Alexandre Mercier" userId="b4fbace6-72ad-4592-b27d-535191bf0bec" providerId="ADAL" clId="{6A1BFA7F-D217-4C74-B559-E972E0F850EF}" dt="2021-11-21T11:28:24.821" v="35" actId="1076"/>
          <ac:picMkLst>
            <pc:docMk/>
            <pc:sldMk cId="1469368220" sldId="265"/>
            <ac:picMk id="15" creationId="{B6AD2D5A-C303-4267-9D5C-87AFA3A7A8E0}"/>
          </ac:picMkLst>
        </pc:picChg>
        <pc:picChg chg="mod">
          <ac:chgData name="Alexandre Mercier" userId="b4fbace6-72ad-4592-b27d-535191bf0bec" providerId="ADAL" clId="{6A1BFA7F-D217-4C74-B559-E972E0F850EF}" dt="2021-11-21T11:28:41.625" v="37" actId="1076"/>
          <ac:picMkLst>
            <pc:docMk/>
            <pc:sldMk cId="1469368220" sldId="265"/>
            <ac:picMk id="16" creationId="{6FBD63BC-90F3-4D23-ACDE-9325B5416A1A}"/>
          </ac:picMkLst>
        </pc:picChg>
        <pc:cxnChg chg="add mod">
          <ac:chgData name="Alexandre Mercier" userId="b4fbace6-72ad-4592-b27d-535191bf0bec" providerId="ADAL" clId="{6A1BFA7F-D217-4C74-B559-E972E0F850EF}" dt="2021-11-21T11:30:02.794" v="52" actId="692"/>
          <ac:cxnSpMkLst>
            <pc:docMk/>
            <pc:sldMk cId="1469368220" sldId="265"/>
            <ac:cxnSpMk id="18" creationId="{56E3AB1C-49F0-4DF6-BC01-67C70E6AAC58}"/>
          </ac:cxnSpMkLst>
        </pc:cxnChg>
        <pc:cxnChg chg="add mod">
          <ac:chgData name="Alexandre Mercier" userId="b4fbace6-72ad-4592-b27d-535191bf0bec" providerId="ADAL" clId="{6A1BFA7F-D217-4C74-B559-E972E0F850EF}" dt="2021-11-21T11:30:13.372" v="53" actId="1582"/>
          <ac:cxnSpMkLst>
            <pc:docMk/>
            <pc:sldMk cId="1469368220" sldId="265"/>
            <ac:cxnSpMk id="39" creationId="{29EDAC62-975E-4449-BD4B-95925D8A566C}"/>
          </ac:cxnSpMkLst>
        </pc:cxnChg>
      </pc:sldChg>
      <pc:sldChg chg="addSp modSp mod modAnim modNotesTx">
        <pc:chgData name="Alexandre Mercier" userId="b4fbace6-72ad-4592-b27d-535191bf0bec" providerId="ADAL" clId="{6A1BFA7F-D217-4C74-B559-E972E0F850EF}" dt="2021-11-21T12:12:00.560" v="763" actId="20577"/>
        <pc:sldMkLst>
          <pc:docMk/>
          <pc:sldMk cId="1344988644" sldId="266"/>
        </pc:sldMkLst>
        <pc:spChg chg="add mod">
          <ac:chgData name="Alexandre Mercier" userId="b4fbace6-72ad-4592-b27d-535191bf0bec" providerId="ADAL" clId="{6A1BFA7F-D217-4C74-B559-E972E0F850EF}" dt="2021-11-21T11:38:08.073" v="379" actId="1076"/>
          <ac:spMkLst>
            <pc:docMk/>
            <pc:sldMk cId="1344988644" sldId="266"/>
            <ac:spMk id="7" creationId="{D7EA17A6-1819-4777-AD70-306FE88C53EB}"/>
          </ac:spMkLst>
        </pc:spChg>
        <pc:spChg chg="mod">
          <ac:chgData name="Alexandre Mercier" userId="b4fbace6-72ad-4592-b27d-535191bf0bec" providerId="ADAL" clId="{6A1BFA7F-D217-4C74-B559-E972E0F850EF}" dt="2021-11-21T11:37:36.029" v="349" actId="20577"/>
          <ac:spMkLst>
            <pc:docMk/>
            <pc:sldMk cId="1344988644" sldId="266"/>
            <ac:spMk id="25" creationId="{706C029B-A799-4206-A656-A006D8F83990}"/>
          </ac:spMkLst>
        </pc:spChg>
        <pc:spChg chg="mod">
          <ac:chgData name="Alexandre Mercier" userId="b4fbace6-72ad-4592-b27d-535191bf0bec" providerId="ADAL" clId="{6A1BFA7F-D217-4C74-B559-E972E0F850EF}" dt="2021-11-21T11:33:32.609" v="132" actId="20577"/>
          <ac:spMkLst>
            <pc:docMk/>
            <pc:sldMk cId="1344988644" sldId="266"/>
            <ac:spMk id="27" creationId="{3A728384-87ED-4E87-8F78-97EB653FDC67}"/>
          </ac:spMkLst>
        </pc:spChg>
        <pc:spChg chg="mod">
          <ac:chgData name="Alexandre Mercier" userId="b4fbace6-72ad-4592-b27d-535191bf0bec" providerId="ADAL" clId="{6A1BFA7F-D217-4C74-B559-E972E0F850EF}" dt="2021-11-21T11:33:38.114" v="144" actId="20577"/>
          <ac:spMkLst>
            <pc:docMk/>
            <pc:sldMk cId="1344988644" sldId="266"/>
            <ac:spMk id="32" creationId="{93EC5869-A976-4328-A864-2BB04E7E7BFC}"/>
          </ac:spMkLst>
        </pc:spChg>
        <pc:picChg chg="add mod">
          <ac:chgData name="Alexandre Mercier" userId="b4fbace6-72ad-4592-b27d-535191bf0bec" providerId="ADAL" clId="{6A1BFA7F-D217-4C74-B559-E972E0F850EF}" dt="2021-11-21T12:02:09.099" v="593" actId="1076"/>
          <ac:picMkLst>
            <pc:docMk/>
            <pc:sldMk cId="1344988644" sldId="266"/>
            <ac:picMk id="24" creationId="{D8BC6546-8BC9-4326-9B73-5516E9D8E480}"/>
          </ac:picMkLst>
        </pc:picChg>
      </pc:sldChg>
      <pc:sldChg chg="addSp delSp modSp mod modAnim modNotesTx">
        <pc:chgData name="Alexandre Mercier" userId="b4fbace6-72ad-4592-b27d-535191bf0bec" providerId="ADAL" clId="{6A1BFA7F-D217-4C74-B559-E972E0F850EF}" dt="2021-11-21T12:04:29.355" v="711"/>
        <pc:sldMkLst>
          <pc:docMk/>
          <pc:sldMk cId="1380145039" sldId="267"/>
        </pc:sldMkLst>
        <pc:spChg chg="mod">
          <ac:chgData name="Alexandre Mercier" userId="b4fbace6-72ad-4592-b27d-535191bf0bec" providerId="ADAL" clId="{6A1BFA7F-D217-4C74-B559-E972E0F850EF}" dt="2021-11-21T11:33:58.666" v="151" actId="20577"/>
          <ac:spMkLst>
            <pc:docMk/>
            <pc:sldMk cId="1380145039" sldId="267"/>
            <ac:spMk id="27" creationId="{3A728384-87ED-4E87-8F78-97EB653FDC67}"/>
          </ac:spMkLst>
        </pc:spChg>
        <pc:spChg chg="mod">
          <ac:chgData name="Alexandre Mercier" userId="b4fbace6-72ad-4592-b27d-535191bf0bec" providerId="ADAL" clId="{6A1BFA7F-D217-4C74-B559-E972E0F850EF}" dt="2021-11-21T11:34:03.409" v="163" actId="20577"/>
          <ac:spMkLst>
            <pc:docMk/>
            <pc:sldMk cId="1380145039" sldId="267"/>
            <ac:spMk id="32" creationId="{93EC5869-A976-4328-A864-2BB04E7E7BFC}"/>
          </ac:spMkLst>
        </pc:spChg>
        <pc:picChg chg="add mod">
          <ac:chgData name="Alexandre Mercier" userId="b4fbace6-72ad-4592-b27d-535191bf0bec" providerId="ADAL" clId="{6A1BFA7F-D217-4C74-B559-E972E0F850EF}" dt="2021-11-21T11:48:37.424" v="442" actId="14100"/>
          <ac:picMkLst>
            <pc:docMk/>
            <pc:sldMk cId="1380145039" sldId="267"/>
            <ac:picMk id="9" creationId="{1C1ECB7B-D750-4EF0-BB58-CAE4160360C5}"/>
          </ac:picMkLst>
        </pc:picChg>
        <pc:picChg chg="add mod">
          <ac:chgData name="Alexandre Mercier" userId="b4fbace6-72ad-4592-b27d-535191bf0bec" providerId="ADAL" clId="{6A1BFA7F-D217-4C74-B559-E972E0F850EF}" dt="2021-11-21T11:45:23.773" v="419" actId="207"/>
          <ac:picMkLst>
            <pc:docMk/>
            <pc:sldMk cId="1380145039" sldId="267"/>
            <ac:picMk id="11" creationId="{512A6705-6E0C-43BA-B57E-E101B9B56D1D}"/>
          </ac:picMkLst>
        </pc:picChg>
        <pc:picChg chg="add mod">
          <ac:chgData name="Alexandre Mercier" userId="b4fbace6-72ad-4592-b27d-535191bf0bec" providerId="ADAL" clId="{6A1BFA7F-D217-4C74-B559-E972E0F850EF}" dt="2021-11-21T11:47:24.236" v="424" actId="1076"/>
          <ac:picMkLst>
            <pc:docMk/>
            <pc:sldMk cId="1380145039" sldId="267"/>
            <ac:picMk id="13" creationId="{72976AB0-033A-4EAC-98F8-0C5F5065FD02}"/>
          </ac:picMkLst>
        </pc:picChg>
        <pc:picChg chg="add mod">
          <ac:chgData name="Alexandre Mercier" userId="b4fbace6-72ad-4592-b27d-535191bf0bec" providerId="ADAL" clId="{6A1BFA7F-D217-4C74-B559-E972E0F850EF}" dt="2021-11-21T11:48:41.924" v="443" actId="1076"/>
          <ac:picMkLst>
            <pc:docMk/>
            <pc:sldMk cId="1380145039" sldId="267"/>
            <ac:picMk id="15" creationId="{12024F84-E5C8-4DCA-8A89-7729F103306A}"/>
          </ac:picMkLst>
        </pc:picChg>
        <pc:picChg chg="add del mod">
          <ac:chgData name="Alexandre Mercier" userId="b4fbace6-72ad-4592-b27d-535191bf0bec" providerId="ADAL" clId="{6A1BFA7F-D217-4C74-B559-E972E0F850EF}" dt="2021-11-21T11:48:03.331" v="433" actId="478"/>
          <ac:picMkLst>
            <pc:docMk/>
            <pc:sldMk cId="1380145039" sldId="267"/>
            <ac:picMk id="17" creationId="{0674B0A5-265C-4FD2-8E3E-554803A990ED}"/>
          </ac:picMkLst>
        </pc:picChg>
        <pc:picChg chg="add mod">
          <ac:chgData name="Alexandre Mercier" userId="b4fbace6-72ad-4592-b27d-535191bf0bec" providerId="ADAL" clId="{6A1BFA7F-D217-4C74-B559-E972E0F850EF}" dt="2021-11-21T11:48:27.301" v="440" actId="1076"/>
          <ac:picMkLst>
            <pc:docMk/>
            <pc:sldMk cId="1380145039" sldId="267"/>
            <ac:picMk id="19" creationId="{4D4DD2A1-4E24-4440-AE1C-26255DF73DDC}"/>
          </ac:picMkLst>
        </pc:picChg>
        <pc:picChg chg="add mod">
          <ac:chgData name="Alexandre Mercier" userId="b4fbace6-72ad-4592-b27d-535191bf0bec" providerId="ADAL" clId="{6A1BFA7F-D217-4C74-B559-E972E0F850EF}" dt="2021-11-21T12:02:19.180" v="596" actId="14100"/>
          <ac:picMkLst>
            <pc:docMk/>
            <pc:sldMk cId="1380145039" sldId="267"/>
            <ac:picMk id="39" creationId="{4B4A4094-2C3B-4319-B2A4-CCA37F87D537}"/>
          </ac:picMkLst>
        </pc:picChg>
        <pc:cxnChg chg="add mod">
          <ac:chgData name="Alexandre Mercier" userId="b4fbace6-72ad-4592-b27d-535191bf0bec" providerId="ADAL" clId="{6A1BFA7F-D217-4C74-B559-E972E0F850EF}" dt="2021-11-21T11:48:32.216" v="441" actId="1076"/>
          <ac:cxnSpMkLst>
            <pc:docMk/>
            <pc:sldMk cId="1380145039" sldId="267"/>
            <ac:cxnSpMk id="6" creationId="{07017707-10F5-4C7B-B7DA-785F00020CAE}"/>
          </ac:cxnSpMkLst>
        </pc:cxnChg>
        <pc:cxnChg chg="add mod">
          <ac:chgData name="Alexandre Mercier" userId="b4fbace6-72ad-4592-b27d-535191bf0bec" providerId="ADAL" clId="{6A1BFA7F-D217-4C74-B559-E972E0F850EF}" dt="2021-11-21T11:44:18.313" v="410" actId="1076"/>
          <ac:cxnSpMkLst>
            <pc:docMk/>
            <pc:sldMk cId="1380145039" sldId="267"/>
            <ac:cxnSpMk id="24" creationId="{6A1F99F1-BEEB-4840-87FD-8E7BF5DFBC3D}"/>
          </ac:cxnSpMkLst>
        </pc:cxnChg>
      </pc:sldChg>
      <pc:sldChg chg="addSp delSp modSp mod modAnim modNotesTx">
        <pc:chgData name="Alexandre Mercier" userId="b4fbace6-72ad-4592-b27d-535191bf0bec" providerId="ADAL" clId="{6A1BFA7F-D217-4C74-B559-E972E0F850EF}" dt="2021-11-21T12:04:18.208" v="708"/>
        <pc:sldMkLst>
          <pc:docMk/>
          <pc:sldMk cId="3884257279" sldId="268"/>
        </pc:sldMkLst>
        <pc:spChg chg="mod">
          <ac:chgData name="Alexandre Mercier" userId="b4fbace6-72ad-4592-b27d-535191bf0bec" providerId="ADAL" clId="{6A1BFA7F-D217-4C74-B559-E972E0F850EF}" dt="2021-11-21T11:34:09.121" v="170" actId="20577"/>
          <ac:spMkLst>
            <pc:docMk/>
            <pc:sldMk cId="3884257279" sldId="268"/>
            <ac:spMk id="27" creationId="{3A728384-87ED-4E87-8F78-97EB653FDC67}"/>
          </ac:spMkLst>
        </pc:spChg>
        <pc:spChg chg="mod">
          <ac:chgData name="Alexandre Mercier" userId="b4fbace6-72ad-4592-b27d-535191bf0bec" providerId="ADAL" clId="{6A1BFA7F-D217-4C74-B559-E972E0F850EF}" dt="2021-11-21T11:34:12.930" v="182" actId="20577"/>
          <ac:spMkLst>
            <pc:docMk/>
            <pc:sldMk cId="3884257279" sldId="268"/>
            <ac:spMk id="32" creationId="{93EC5869-A976-4328-A864-2BB04E7E7BFC}"/>
          </ac:spMkLst>
        </pc:spChg>
        <pc:picChg chg="add mod">
          <ac:chgData name="Alexandre Mercier" userId="b4fbace6-72ad-4592-b27d-535191bf0bec" providerId="ADAL" clId="{6A1BFA7F-D217-4C74-B559-E972E0F850EF}" dt="2021-11-21T12:02:33.708" v="601" actId="1076"/>
          <ac:picMkLst>
            <pc:docMk/>
            <pc:sldMk cId="3884257279" sldId="268"/>
            <ac:picMk id="6" creationId="{1F15D50B-569E-4F06-89CB-A05F84AAEA9C}"/>
          </ac:picMkLst>
        </pc:picChg>
        <pc:picChg chg="add del mod">
          <ac:chgData name="Alexandre Mercier" userId="b4fbace6-72ad-4592-b27d-535191bf0bec" providerId="ADAL" clId="{6A1BFA7F-D217-4C74-B559-E972E0F850EF}" dt="2021-11-21T11:53:43.549" v="450" actId="478"/>
          <ac:picMkLst>
            <pc:docMk/>
            <pc:sldMk cId="3884257279" sldId="268"/>
            <ac:picMk id="9" creationId="{020527C2-EC8F-4D6F-B8C1-7760220B18C3}"/>
          </ac:picMkLst>
        </pc:picChg>
        <pc:picChg chg="add mod">
          <ac:chgData name="Alexandre Mercier" userId="b4fbace6-72ad-4592-b27d-535191bf0bec" providerId="ADAL" clId="{6A1BFA7F-D217-4C74-B559-E972E0F850EF}" dt="2021-11-21T12:02:29.736" v="600" actId="1076"/>
          <ac:picMkLst>
            <pc:docMk/>
            <pc:sldMk cId="3884257279" sldId="268"/>
            <ac:picMk id="11" creationId="{6EDB8C71-09D6-4EE2-8350-1C90D19FF9E0}"/>
          </ac:picMkLst>
        </pc:picChg>
        <pc:picChg chg="add mod">
          <ac:chgData name="Alexandre Mercier" userId="b4fbace6-72ad-4592-b27d-535191bf0bec" providerId="ADAL" clId="{6A1BFA7F-D217-4C74-B559-E972E0F850EF}" dt="2021-11-21T12:02:26.807" v="599" actId="1076"/>
          <ac:picMkLst>
            <pc:docMk/>
            <pc:sldMk cId="3884257279" sldId="268"/>
            <ac:picMk id="29" creationId="{315DCDC8-0A4F-4CCD-9C07-67EA2C060A47}"/>
          </ac:picMkLst>
        </pc:picChg>
      </pc:sldChg>
      <pc:sldChg chg="addSp delSp modSp add mod delAnim modAnim modNotesTx">
        <pc:chgData name="Alexandre Mercier" userId="b4fbace6-72ad-4592-b27d-535191bf0bec" providerId="ADAL" clId="{6A1BFA7F-D217-4C74-B559-E972E0F850EF}" dt="2021-11-21T12:04:23.808" v="710"/>
        <pc:sldMkLst>
          <pc:docMk/>
          <pc:sldMk cId="1376895098" sldId="269"/>
        </pc:sldMkLst>
        <pc:spChg chg="mod">
          <ac:chgData name="Alexandre Mercier" userId="b4fbace6-72ad-4592-b27d-535191bf0bec" providerId="ADAL" clId="{6A1BFA7F-D217-4C74-B559-E972E0F850EF}" dt="2021-11-21T11:33:17.642" v="113" actId="20577"/>
          <ac:spMkLst>
            <pc:docMk/>
            <pc:sldMk cId="1376895098" sldId="269"/>
            <ac:spMk id="27" creationId="{3A728384-87ED-4E87-8F78-97EB653FDC67}"/>
          </ac:spMkLst>
        </pc:spChg>
        <pc:spChg chg="mod">
          <ac:chgData name="Alexandre Mercier" userId="b4fbace6-72ad-4592-b27d-535191bf0bec" providerId="ADAL" clId="{6A1BFA7F-D217-4C74-B559-E972E0F850EF}" dt="2021-11-21T11:33:22.993" v="125" actId="20577"/>
          <ac:spMkLst>
            <pc:docMk/>
            <pc:sldMk cId="1376895098" sldId="269"/>
            <ac:spMk id="32" creationId="{93EC5869-A976-4328-A864-2BB04E7E7BFC}"/>
          </ac:spMkLst>
        </pc:spChg>
        <pc:picChg chg="add del mod">
          <ac:chgData name="Alexandre Mercier" userId="b4fbace6-72ad-4592-b27d-535191bf0bec" providerId="ADAL" clId="{6A1BFA7F-D217-4C74-B559-E972E0F850EF}" dt="2021-11-21T11:31:22.810" v="60" actId="478"/>
          <ac:picMkLst>
            <pc:docMk/>
            <pc:sldMk cId="1376895098" sldId="269"/>
            <ac:picMk id="7" creationId="{163DE69F-D09A-4891-B70F-6AFAB486C26D}"/>
          </ac:picMkLst>
        </pc:picChg>
        <pc:picChg chg="del">
          <ac:chgData name="Alexandre Mercier" userId="b4fbace6-72ad-4592-b27d-535191bf0bec" providerId="ADAL" clId="{6A1BFA7F-D217-4C74-B559-E972E0F850EF}" dt="2021-11-21T11:31:23.746" v="61" actId="478"/>
          <ac:picMkLst>
            <pc:docMk/>
            <pc:sldMk cId="1376895098" sldId="269"/>
            <ac:picMk id="9" creationId="{FF937AC5-0501-4378-9CD5-14D2642C0D5C}"/>
          </ac:picMkLst>
        </pc:picChg>
        <pc:picChg chg="add mod">
          <ac:chgData name="Alexandre Mercier" userId="b4fbace6-72ad-4592-b27d-535191bf0bec" providerId="ADAL" clId="{6A1BFA7F-D217-4C74-B559-E972E0F850EF}" dt="2021-11-21T11:31:48.394" v="68" actId="1076"/>
          <ac:picMkLst>
            <pc:docMk/>
            <pc:sldMk cId="1376895098" sldId="269"/>
            <ac:picMk id="10" creationId="{01813128-FDD3-430F-81D3-A5036E5079CE}"/>
          </ac:picMkLst>
        </pc:picChg>
        <pc:picChg chg="del">
          <ac:chgData name="Alexandre Mercier" userId="b4fbace6-72ad-4592-b27d-535191bf0bec" providerId="ADAL" clId="{6A1BFA7F-D217-4C74-B559-E972E0F850EF}" dt="2021-11-21T11:31:24.708" v="62" actId="478"/>
          <ac:picMkLst>
            <pc:docMk/>
            <pc:sldMk cId="1376895098" sldId="269"/>
            <ac:picMk id="15" creationId="{B6AD2D5A-C303-4267-9D5C-87AFA3A7A8E0}"/>
          </ac:picMkLst>
        </pc:picChg>
        <pc:picChg chg="del">
          <ac:chgData name="Alexandre Mercier" userId="b4fbace6-72ad-4592-b27d-535191bf0bec" providerId="ADAL" clId="{6A1BFA7F-D217-4C74-B559-E972E0F850EF}" dt="2021-11-21T11:31:20.314" v="57" actId="478"/>
          <ac:picMkLst>
            <pc:docMk/>
            <pc:sldMk cId="1376895098" sldId="269"/>
            <ac:picMk id="16" creationId="{6FBD63BC-90F3-4D23-ACDE-9325B5416A1A}"/>
          </ac:picMkLst>
        </pc:picChg>
        <pc:cxnChg chg="del">
          <ac:chgData name="Alexandre Mercier" userId="b4fbace6-72ad-4592-b27d-535191bf0bec" providerId="ADAL" clId="{6A1BFA7F-D217-4C74-B559-E972E0F850EF}" dt="2021-11-21T11:31:21.898" v="59" actId="478"/>
          <ac:cxnSpMkLst>
            <pc:docMk/>
            <pc:sldMk cId="1376895098" sldId="269"/>
            <ac:cxnSpMk id="18" creationId="{56E3AB1C-49F0-4DF6-BC01-67C70E6AAC58}"/>
          </ac:cxnSpMkLst>
        </pc:cxnChg>
        <pc:cxnChg chg="del">
          <ac:chgData name="Alexandre Mercier" userId="b4fbace6-72ad-4592-b27d-535191bf0bec" providerId="ADAL" clId="{6A1BFA7F-D217-4C74-B559-E972E0F850EF}" dt="2021-11-21T11:31:21.258" v="58" actId="478"/>
          <ac:cxnSpMkLst>
            <pc:docMk/>
            <pc:sldMk cId="1376895098" sldId="269"/>
            <ac:cxnSpMk id="39" creationId="{29EDAC62-975E-4449-BD4B-95925D8A56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6C268-1AAA-40D7-B02A-A2ED9AA5D97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AD37-5AF9-46A4-B37D-76E94F81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Find a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spot</a:t>
            </a:r>
            <a:r>
              <a:rPr lang="de-DE" dirty="0"/>
              <a:t>. The easy </a:t>
            </a:r>
            <a:r>
              <a:rPr lang="de-DE" dirty="0" err="1"/>
              <a:t>way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AD37-5AF9-46A4-B37D-76E94F817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6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equipped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AD37-5AF9-46A4-B37D-76E94F817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r>
              <a:rPr lang="de-DE" dirty="0"/>
              <a:t>:</a:t>
            </a:r>
            <a:endParaRPr lang="en-US" dirty="0"/>
          </a:p>
          <a:p>
            <a:r>
              <a:rPr lang="en-US" dirty="0"/>
              <a:t>Delete taken spot</a:t>
            </a:r>
          </a:p>
          <a:p>
            <a:r>
              <a:rPr lang="en-US" dirty="0"/>
              <a:t>Update automatically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AD37-5AF9-46A4-B37D-76E94F817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Car Simulator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Flask</a:t>
            </a:r>
            <a:r>
              <a:rPr lang="de-DE" dirty="0"/>
              <a:t> backend</a:t>
            </a:r>
          </a:p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AD37-5AF9-46A4-B37D-76E94F817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 Park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cars</a:t>
            </a:r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Improve</a:t>
            </a:r>
            <a:r>
              <a:rPr lang="de-DE" dirty="0"/>
              <a:t> Sixt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3) Use </a:t>
            </a:r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like </a:t>
            </a:r>
            <a:r>
              <a:rPr lang="de-DE" dirty="0" err="1"/>
              <a:t>ours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  <a:p>
            <a:r>
              <a:rPr lang="de-DE" dirty="0"/>
              <a:t>4) Use </a:t>
            </a:r>
            <a:r>
              <a:rPr lang="de-DE" dirty="0" err="1"/>
              <a:t>fleet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increasingly</a:t>
            </a:r>
            <a:r>
              <a:rPr lang="de-DE" dirty="0"/>
              <a:t> „smart </a:t>
            </a:r>
            <a:r>
              <a:rPr lang="de-DE" dirty="0" err="1"/>
              <a:t>cars</a:t>
            </a:r>
            <a:r>
              <a:rPr lang="de-DE" dirty="0"/>
              <a:t>“ and connect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r>
              <a:rPr lang="de-DE" dirty="0"/>
              <a:t>5) Use </a:t>
            </a: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imagery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AD37-5AF9-46A4-B37D-76E94F817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3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FF4B19"/>
                </a:solidFill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MagiPark</a:t>
            </a:r>
            <a:endParaRPr lang="en-US" sz="6600" dirty="0">
              <a:solidFill>
                <a:srgbClr val="FF4B19"/>
              </a:solidFill>
              <a:latin typeface="Cornerstone" pitchFamily="2" charset="-128"/>
              <a:ea typeface="Cornerstone" pitchFamily="2" charset="-128"/>
              <a:cs typeface="Cornerstone" pitchFamily="2" charset="-128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8C5CD2-8D88-4E1A-968C-C3E256B4316C}"/>
              </a:ext>
            </a:extLst>
          </p:cNvPr>
          <p:cNvSpPr/>
          <p:nvPr/>
        </p:nvSpPr>
        <p:spPr>
          <a:xfrm>
            <a:off x="5835501" y="4576974"/>
            <a:ext cx="451824" cy="451824"/>
          </a:xfrm>
          <a:prstGeom prst="ellipse">
            <a:avLst/>
          </a:prstGeom>
          <a:solidFill>
            <a:srgbClr val="FF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CA212B-3524-454E-9129-17FD0E8983F0}"/>
              </a:ext>
            </a:extLst>
          </p:cNvPr>
          <p:cNvSpPr/>
          <p:nvPr/>
        </p:nvSpPr>
        <p:spPr>
          <a:xfrm>
            <a:off x="6573481" y="4576974"/>
            <a:ext cx="451824" cy="451824"/>
          </a:xfrm>
          <a:prstGeom prst="ellipse">
            <a:avLst/>
          </a:prstGeom>
          <a:solidFill>
            <a:srgbClr val="9C4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87D07D-4424-43AA-9CF5-4A04A38B6C2D}"/>
              </a:ext>
            </a:extLst>
          </p:cNvPr>
          <p:cNvSpPr/>
          <p:nvPr/>
        </p:nvSpPr>
        <p:spPr>
          <a:xfrm>
            <a:off x="7310597" y="4576974"/>
            <a:ext cx="451824" cy="451824"/>
          </a:xfrm>
          <a:prstGeom prst="ellipse">
            <a:avLst/>
          </a:prstGeom>
          <a:solidFill>
            <a:srgbClr val="61C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E021E3-C26E-4AB9-81EB-239E3D1BBAB2}"/>
              </a:ext>
            </a:extLst>
          </p:cNvPr>
          <p:cNvSpPr/>
          <p:nvPr/>
        </p:nvSpPr>
        <p:spPr>
          <a:xfrm>
            <a:off x="8047713" y="4576974"/>
            <a:ext cx="451824" cy="451824"/>
          </a:xfrm>
          <a:prstGeom prst="ellipse">
            <a:avLst/>
          </a:prstGeom>
          <a:solidFill>
            <a:srgbClr val="39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AD4D6E-2D38-486B-8F61-738D1E4773C2}"/>
              </a:ext>
            </a:extLst>
          </p:cNvPr>
          <p:cNvSpPr/>
          <p:nvPr/>
        </p:nvSpPr>
        <p:spPr>
          <a:xfrm>
            <a:off x="8785970" y="4576974"/>
            <a:ext cx="451824" cy="451824"/>
          </a:xfrm>
          <a:prstGeom prst="ellipse">
            <a:avLst/>
          </a:prstGeom>
          <a:solidFill>
            <a:srgbClr val="212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274101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61C9A8"/>
                </a:solidFill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The parking revolution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9393A"/>
                </a:solidFill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by Alex, Simon And Lukas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BA581F-7264-43D0-AA04-6CC4A4991792}"/>
              </a:ext>
            </a:extLst>
          </p:cNvPr>
          <p:cNvGrpSpPr/>
          <p:nvPr/>
        </p:nvGrpSpPr>
        <p:grpSpPr>
          <a:xfrm>
            <a:off x="-9316247" y="0"/>
            <a:ext cx="12482920" cy="6858000"/>
            <a:chOff x="-9316247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16247" y="0"/>
              <a:ext cx="12482920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998273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4B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94428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Concept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72" y="3247473"/>
            <a:ext cx="530600" cy="530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C972AE-6DF8-48BD-B41F-C7C0BF5334C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90318" y="325818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Preview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4F548-697F-412D-9B99-861C2724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9053" y="3247473"/>
            <a:ext cx="530600" cy="5306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53F373-5D73-499A-B9DF-1618F3FCEB7E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3299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93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6793" y="326716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Architecture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6253" y="3247473"/>
            <a:ext cx="530600" cy="5306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ABDE4AC-BD5F-4CCC-B166-77FDF1A50F77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87A0DA-7A3F-49B6-B003-5F8830C3E6AF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-7985197" y="0"/>
              <a:chExt cx="9574094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B8CB55-9DEC-4367-900E-7257FE1B874F}"/>
                  </a:ext>
                </a:extLst>
              </p:cNvPr>
              <p:cNvSpPr/>
              <p:nvPr/>
            </p:nvSpPr>
            <p:spPr>
              <a:xfrm>
                <a:off x="-7985197" y="0"/>
                <a:ext cx="9574094" cy="6858000"/>
              </a:xfrm>
              <a:prstGeom prst="rect">
                <a:avLst/>
              </a:prstGeom>
              <a:solidFill>
                <a:srgbClr val="FFEEDB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DBAEDD6-7153-4AFF-BDC7-5A225B4B5642}"/>
                  </a:ext>
                </a:extLst>
              </p:cNvPr>
              <p:cNvSpPr/>
              <p:nvPr/>
            </p:nvSpPr>
            <p:spPr>
              <a:xfrm>
                <a:off x="420488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C42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307840" y="3312717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Cornerstone" pitchFamily="2" charset="-128"/>
                    <a:ea typeface="Cornerstone" pitchFamily="2" charset="-128"/>
                    <a:cs typeface="Cornerstone" pitchFamily="2" charset="-128"/>
                  </a:rPr>
                  <a:t>Vision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5497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BA581F-7264-43D0-AA04-6CC4A499179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16247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16247" y="0"/>
              <a:ext cx="12482920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998273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4B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94428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Concept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72" y="3247473"/>
            <a:ext cx="530600" cy="530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C972AE-6DF8-48BD-B41F-C7C0BF5334C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90318" y="325818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Preview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4F548-697F-412D-9B99-861C2724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9053" y="3247473"/>
            <a:ext cx="530600" cy="5306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53F373-5D73-499A-B9DF-1618F3FCEB7E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3299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93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6793" y="326716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Architecture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6253" y="3247473"/>
            <a:ext cx="530600" cy="5306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B430780-0578-4DAD-9990-B294B6D8451A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87A0DA-7A3F-49B6-B003-5F8830C3E6AF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-7985197" y="0"/>
              <a:chExt cx="9574094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B8CB55-9DEC-4367-900E-7257FE1B874F}"/>
                  </a:ext>
                </a:extLst>
              </p:cNvPr>
              <p:cNvSpPr/>
              <p:nvPr/>
            </p:nvSpPr>
            <p:spPr>
              <a:xfrm>
                <a:off x="-7985197" y="0"/>
                <a:ext cx="9574094" cy="6858000"/>
              </a:xfrm>
              <a:prstGeom prst="rect">
                <a:avLst/>
              </a:prstGeom>
              <a:solidFill>
                <a:srgbClr val="FFEEDB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DBAEDD6-7153-4AFF-BDC7-5A225B4B5642}"/>
                  </a:ext>
                </a:extLst>
              </p:cNvPr>
              <p:cNvSpPr/>
              <p:nvPr/>
            </p:nvSpPr>
            <p:spPr>
              <a:xfrm>
                <a:off x="420488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C42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307840" y="3312717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Cornerstone" pitchFamily="2" charset="-128"/>
                    <a:ea typeface="Cornerstone" pitchFamily="2" charset="-128"/>
                    <a:cs typeface="Cornerstone" pitchFamily="2" charset="-128"/>
                  </a:rPr>
                  <a:t>Vision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549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B9983E1B-5F62-48B3-A0FD-8542C426C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067" y="0"/>
            <a:ext cx="3318933" cy="18669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BD63BC-90F3-4D23-ACDE-9325B5416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5815" y="2679187"/>
            <a:ext cx="1677423" cy="167742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F937AC5-0501-4378-9CD5-14D2642C0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89" y="1446778"/>
            <a:ext cx="1677423" cy="167742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AD2D5A-C303-4267-9D5C-87AFA3A7A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9640" y="4152389"/>
            <a:ext cx="1677423" cy="167742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3AB1C-49F0-4DF6-BC01-67C70E6AAC58}"/>
              </a:ext>
            </a:extLst>
          </p:cNvPr>
          <p:cNvCxnSpPr>
            <a:cxnSpLocks/>
          </p:cNvCxnSpPr>
          <p:nvPr/>
        </p:nvCxnSpPr>
        <p:spPr>
          <a:xfrm flipV="1">
            <a:off x="5086298" y="2785930"/>
            <a:ext cx="2272344" cy="6723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EDAC62-975E-4449-BD4B-95925D8A566C}"/>
              </a:ext>
            </a:extLst>
          </p:cNvPr>
          <p:cNvCxnSpPr>
            <a:cxnSpLocks/>
          </p:cNvCxnSpPr>
          <p:nvPr/>
        </p:nvCxnSpPr>
        <p:spPr>
          <a:xfrm>
            <a:off x="5086298" y="3746915"/>
            <a:ext cx="2272344" cy="7163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68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BA581F-7264-43D0-AA04-6CC4A499179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16247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16247" y="0"/>
              <a:ext cx="12482920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998273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4B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94428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Concept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72" y="3247473"/>
            <a:ext cx="530600" cy="530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C972AE-6DF8-48BD-B41F-C7C0BF5334C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90318" y="325818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Preview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4F548-697F-412D-9B99-861C2724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9053" y="3247473"/>
            <a:ext cx="530600" cy="5306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53F373-5D73-499A-B9DF-1618F3FCEB7E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3299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93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6793" y="326716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Architecture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6253" y="3247473"/>
            <a:ext cx="530600" cy="5306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B430780-0578-4DAD-9990-B294B6D8451A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87A0DA-7A3F-49B6-B003-5F8830C3E6AF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-7985197" y="0"/>
              <a:chExt cx="9574094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B8CB55-9DEC-4367-900E-7257FE1B874F}"/>
                  </a:ext>
                </a:extLst>
              </p:cNvPr>
              <p:cNvSpPr/>
              <p:nvPr/>
            </p:nvSpPr>
            <p:spPr>
              <a:xfrm>
                <a:off x="-7985197" y="0"/>
                <a:ext cx="9574094" cy="6858000"/>
              </a:xfrm>
              <a:prstGeom prst="rect">
                <a:avLst/>
              </a:prstGeom>
              <a:solidFill>
                <a:srgbClr val="FFEEDB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DBAEDD6-7153-4AFF-BDC7-5A225B4B5642}"/>
                  </a:ext>
                </a:extLst>
              </p:cNvPr>
              <p:cNvSpPr/>
              <p:nvPr/>
            </p:nvSpPr>
            <p:spPr>
              <a:xfrm>
                <a:off x="420488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C42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307840" y="3312717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Cornerstone" pitchFamily="2" charset="-128"/>
                    <a:ea typeface="Cornerstone" pitchFamily="2" charset="-128"/>
                    <a:cs typeface="Cornerstone" pitchFamily="2" charset="-128"/>
                  </a:rPr>
                  <a:t>Vision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549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B9983E1B-5F62-48B3-A0FD-8542C426C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3067" y="0"/>
            <a:ext cx="3318933" cy="1866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1813128-FDD3-430F-81D3-A5036E507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4204" y="659488"/>
            <a:ext cx="5175968" cy="51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5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BA581F-7264-43D0-AA04-6CC4A499179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16247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16247" y="0"/>
              <a:ext cx="12482920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998273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4B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94428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Concept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72" y="3247473"/>
            <a:ext cx="530600" cy="530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C972AE-6DF8-48BD-B41F-C7C0BF5334CF}"/>
              </a:ext>
            </a:extLst>
          </p:cNvPr>
          <p:cNvGrpSpPr/>
          <p:nvPr/>
        </p:nvGrpSpPr>
        <p:grpSpPr>
          <a:xfrm>
            <a:off x="318096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90318" y="325818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Preview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4F548-697F-412D-9B99-861C2724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9053" y="3247473"/>
            <a:ext cx="530600" cy="5306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53F373-5D73-499A-B9DF-1618F3FCEB7E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3299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93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6793" y="326716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Architecture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6253" y="3247473"/>
            <a:ext cx="530600" cy="5306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7799C3D-D0F1-4F58-9C22-793C8ED5C33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87A0DA-7A3F-49B6-B003-5F8830C3E6AF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-7985197" y="0"/>
              <a:chExt cx="9574094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B8CB55-9DEC-4367-900E-7257FE1B874F}"/>
                  </a:ext>
                </a:extLst>
              </p:cNvPr>
              <p:cNvSpPr/>
              <p:nvPr/>
            </p:nvSpPr>
            <p:spPr>
              <a:xfrm>
                <a:off x="-7985197" y="0"/>
                <a:ext cx="9574094" cy="6858000"/>
              </a:xfrm>
              <a:prstGeom prst="rect">
                <a:avLst/>
              </a:prstGeom>
              <a:solidFill>
                <a:srgbClr val="FFEEDB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DBAEDD6-7153-4AFF-BDC7-5A225B4B5642}"/>
                  </a:ext>
                </a:extLst>
              </p:cNvPr>
              <p:cNvSpPr/>
              <p:nvPr/>
            </p:nvSpPr>
            <p:spPr>
              <a:xfrm>
                <a:off x="420488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C42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307840" y="3312717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Cornerstone" pitchFamily="2" charset="-128"/>
                    <a:ea typeface="Cornerstone" pitchFamily="2" charset="-128"/>
                    <a:cs typeface="Cornerstone" pitchFamily="2" charset="-128"/>
                  </a:rPr>
                  <a:t>Vision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549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EA17A6-1819-4777-AD70-306FE88C53EB}"/>
              </a:ext>
            </a:extLst>
          </p:cNvPr>
          <p:cNvSpPr txBox="1"/>
          <p:nvPr/>
        </p:nvSpPr>
        <p:spPr>
          <a:xfrm>
            <a:off x="5171440" y="263323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LIVE DEMO</a:t>
            </a:r>
            <a:endParaRPr lang="en-US" sz="5400" b="1" dirty="0"/>
          </a:p>
        </p:txBody>
      </p:sp>
      <p:pic>
        <p:nvPicPr>
          <p:cNvPr id="24" name="Grafik 13">
            <a:extLst>
              <a:ext uri="{FF2B5EF4-FFF2-40B4-BE49-F238E27FC236}">
                <a16:creationId xmlns:a16="http://schemas.microsoft.com/office/drawing/2014/main" id="{D8BC6546-8BC9-4326-9B73-5516E9D8E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664" y="-8243"/>
            <a:ext cx="331893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BA581F-7264-43D0-AA04-6CC4A499179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16247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16247" y="0"/>
              <a:ext cx="12482920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998273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4B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94428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Concept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72" y="3247473"/>
            <a:ext cx="530600" cy="530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C972AE-6DF8-48BD-B41F-C7C0BF5334CF}"/>
              </a:ext>
            </a:extLst>
          </p:cNvPr>
          <p:cNvGrpSpPr/>
          <p:nvPr/>
        </p:nvGrpSpPr>
        <p:grpSpPr>
          <a:xfrm>
            <a:off x="318096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90318" y="325818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Preview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4F548-697F-412D-9B99-861C2724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9053" y="3247473"/>
            <a:ext cx="530600" cy="5306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53F373-5D73-499A-B9DF-1618F3FCEB7E}"/>
              </a:ext>
            </a:extLst>
          </p:cNvPr>
          <p:cNvGrpSpPr/>
          <p:nvPr/>
        </p:nvGrpSpPr>
        <p:grpSpPr>
          <a:xfrm>
            <a:off x="1342094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3299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93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6793" y="326716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Architecture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6253" y="3247473"/>
            <a:ext cx="530600" cy="53060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A3A424-358A-47AA-B8A5-1968C01A77B4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C4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30784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Vision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5497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017707-10F5-4C7B-B7DA-785F00020CAE}"/>
              </a:ext>
            </a:extLst>
          </p:cNvPr>
          <p:cNvCxnSpPr/>
          <p:nvPr/>
        </p:nvCxnSpPr>
        <p:spPr>
          <a:xfrm>
            <a:off x="7176461" y="3427763"/>
            <a:ext cx="1544320" cy="0"/>
          </a:xfrm>
          <a:prstGeom prst="straightConnector1">
            <a:avLst/>
          </a:prstGeom>
          <a:ln w="38100">
            <a:solidFill>
              <a:srgbClr val="3939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1F99F1-BEEB-4840-87FD-8E7BF5DFBC3D}"/>
              </a:ext>
            </a:extLst>
          </p:cNvPr>
          <p:cNvCxnSpPr/>
          <p:nvPr/>
        </p:nvCxnSpPr>
        <p:spPr>
          <a:xfrm>
            <a:off x="3749040" y="3427764"/>
            <a:ext cx="1544320" cy="0"/>
          </a:xfrm>
          <a:prstGeom prst="straightConnector1">
            <a:avLst/>
          </a:prstGeom>
          <a:ln w="38100">
            <a:solidFill>
              <a:srgbClr val="39393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1C1ECB7B-D750-4EF0-BB58-CAE416036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372" y="2699501"/>
            <a:ext cx="1356270" cy="135627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2A6705-6E0C-43BA-B57E-E101B9B56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4844" y="1702438"/>
            <a:ext cx="1941617" cy="75976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976AB0-033A-4EAC-98F8-0C5F5065F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9653" y="1982400"/>
            <a:ext cx="1796411" cy="530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2024F84-E5C8-4DCA-8A89-7729F1033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4185" y="1350889"/>
            <a:ext cx="1962902" cy="13870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D4DD2A1-4E24-4440-AE1C-26255DF73D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1341" y="2804879"/>
            <a:ext cx="1245769" cy="1245769"/>
          </a:xfrm>
          <a:prstGeom prst="rect">
            <a:avLst/>
          </a:prstGeom>
        </p:spPr>
      </p:pic>
      <p:pic>
        <p:nvPicPr>
          <p:cNvPr id="39" name="Grafik 13">
            <a:extLst>
              <a:ext uri="{FF2B5EF4-FFF2-40B4-BE49-F238E27FC236}">
                <a16:creationId xmlns:a16="http://schemas.microsoft.com/office/drawing/2014/main" id="{4B4A4094-2C3B-4319-B2A4-CCA37F87D5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0781" y="-65342"/>
            <a:ext cx="2582405" cy="14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4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BA581F-7264-43D0-AA04-6CC4A499179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16247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16247" y="0"/>
              <a:ext cx="12482920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998273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4B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944282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Concept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72" y="3247473"/>
            <a:ext cx="530600" cy="5306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C972AE-6DF8-48BD-B41F-C7C0BF5334CF}"/>
              </a:ext>
            </a:extLst>
          </p:cNvPr>
          <p:cNvGrpSpPr/>
          <p:nvPr/>
        </p:nvGrpSpPr>
        <p:grpSpPr>
          <a:xfrm>
            <a:off x="318096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90318" y="325818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Preview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4F548-697F-412D-9B99-861C2724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9053" y="3247473"/>
            <a:ext cx="530600" cy="5306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53F373-5D73-499A-B9DF-1618F3FCEB7E}"/>
              </a:ext>
            </a:extLst>
          </p:cNvPr>
          <p:cNvGrpSpPr/>
          <p:nvPr/>
        </p:nvGrpSpPr>
        <p:grpSpPr>
          <a:xfrm>
            <a:off x="1342094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3299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93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6793" y="326716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Architecture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6253" y="3247473"/>
            <a:ext cx="530600" cy="53060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A3A424-358A-47AA-B8A5-1968C01A77B4}"/>
              </a:ext>
            </a:extLst>
          </p:cNvPr>
          <p:cNvGrpSpPr/>
          <p:nvPr/>
        </p:nvGrpSpPr>
        <p:grpSpPr>
          <a:xfrm>
            <a:off x="-290920" y="0"/>
            <a:ext cx="11167703" cy="6858000"/>
            <a:chOff x="-9578806" y="0"/>
            <a:chExt cx="11167703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9578806" y="0"/>
              <a:ext cx="11167703" cy="6858000"/>
            </a:xfrm>
            <a:prstGeom prst="rect">
              <a:avLst/>
            </a:prstGeom>
            <a:solidFill>
              <a:srgbClr val="FFEEDB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C4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30784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Cornerstone" pitchFamily="2" charset="-128"/>
                  <a:ea typeface="Cornerstone" pitchFamily="2" charset="-128"/>
                  <a:cs typeface="Cornerstone" pitchFamily="2" charset="-128"/>
                </a:rPr>
                <a:t>Vision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549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1F15D50B-569E-4F06-89CB-A05F84AAE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376" y="2481974"/>
            <a:ext cx="1821553" cy="1821553"/>
          </a:xfrm>
          <a:prstGeom prst="rect">
            <a:avLst/>
          </a:prstGeom>
        </p:spPr>
      </p:pic>
      <p:pic>
        <p:nvPicPr>
          <p:cNvPr id="11" name="Picture 10" descr="A picture containing text, outdoor, way, road&#10;&#10;Description automatically generated">
            <a:extLst>
              <a:ext uri="{FF2B5EF4-FFF2-40B4-BE49-F238E27FC236}">
                <a16:creationId xmlns:a16="http://schemas.microsoft.com/office/drawing/2014/main" id="{6EDB8C71-09D6-4EE2-8350-1C90D19FF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62" y="2443349"/>
            <a:ext cx="3073676" cy="2047733"/>
          </a:xfrm>
          <a:prstGeom prst="rect">
            <a:avLst/>
          </a:prstGeom>
        </p:spPr>
      </p:pic>
      <p:pic>
        <p:nvPicPr>
          <p:cNvPr id="29" name="Grafik 13">
            <a:extLst>
              <a:ext uri="{FF2B5EF4-FFF2-40B4-BE49-F238E27FC236}">
                <a16:creationId xmlns:a16="http://schemas.microsoft.com/office/drawing/2014/main" id="{315DCDC8-0A4F-4CCD-9C07-67EA2C060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2734" y="-7893"/>
            <a:ext cx="331893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5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Cornerstone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Alex Mercier</cp:lastModifiedBy>
  <cp:revision>70</cp:revision>
  <dcterms:created xsi:type="dcterms:W3CDTF">2017-01-05T13:17:27Z</dcterms:created>
  <dcterms:modified xsi:type="dcterms:W3CDTF">2021-11-21T12:12:12Z</dcterms:modified>
</cp:coreProperties>
</file>