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9FBEF2-730C-4558-9AFD-86D0A8F5844F}">
  <a:tblStyle styleId="{0F9FBEF2-730C-4558-9AFD-86D0A8F584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71cd0a38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71cd0a38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71cd0a38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71cd0a38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71cd0a38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71cd0a38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71cd0a38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71cd0a38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71cd0a3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71cd0a3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71cd0a3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71cd0a3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71cd0a38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71cd0a38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71cd0a38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71cd0a38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71cd0a38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71cd0a38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71cd0a3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71cd0a3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71cd0a38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71cd0a38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71cd0a38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71cd0a38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latin typeface="Times New Roman"/>
                <a:ea typeface="Times New Roman"/>
                <a:cs typeface="Times New Roman"/>
                <a:sym typeface="Times New Roman"/>
              </a:rPr>
              <a:t>Container Cloudsim y CloudSim Plus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Alejandro Naranjo Mora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Procedemos a la simulación de CloudSim Plus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Diferencias entre las políticas utilizadas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405650" y="20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{0F9FBEF2-730C-4558-9AFD-86D0A8F5844F}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38" y="1015375"/>
            <a:ext cx="453422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7917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 de las políticas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1327750" y="23187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desventajas de cada son:</a:t>
            </a:r>
            <a:endParaRPr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572000" y="791700"/>
            <a:ext cx="42672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Allocation Policy Simpler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Uso desigual de energía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2307"/>
              <a:buFont typeface="Times New Roman"/>
              <a:buChar char="●"/>
            </a:pPr>
            <a:r>
              <a:rPr lang="es-419"/>
              <a:t>Power Container Vm Allocation Policy Migration Abstract Host Selection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Complejo de implementar y configurar.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2307"/>
              <a:buFont typeface="Times New Roman"/>
              <a:buChar char="●"/>
            </a:pPr>
            <a:r>
              <a:rPr lang="es-419"/>
              <a:t>Selection Policy Maximum Usage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Puede generar cuellos de botella en hosts con alta utilización.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2307"/>
              <a:buFont typeface="Times New Roman"/>
              <a:buChar char="●"/>
            </a:pPr>
            <a:r>
              <a:rPr lang="es-419"/>
              <a:t>Selection Policy FirstFit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Puede llevar a una distribución desigual de cargas.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2307"/>
              <a:buFont typeface="Times New Roman"/>
              <a:buChar char="●"/>
            </a:pPr>
            <a:r>
              <a:rPr lang="es-419"/>
              <a:t>Round Robin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No considera la capacidad de los hosts o el estado de carga actual.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Container CloudSim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¿Qué 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 sz="1300"/>
              <a:t>Simulador especializado en entornos basados en contenedores como Docker.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/>
              <a:t>Ventajas: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-419"/>
              <a:t>Uso eficiente de recursos.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-419"/>
              <a:t>Mayor escalabilidad y aislamiento.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/>
              <a:t>Componentes principales: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-419"/>
              <a:t>Contenedores, Hosts y Servicios de Infraestructura.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CloudSim Plus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¿Qué 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Derivado de CloudSim versión 3.0.0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Mejoras sobre CloudSim: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 sz="1300"/>
              <a:t>Corrección de errores y optimización.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 sz="1300"/>
              <a:t>Mayor facilidad de uso y funcionalidad extendida.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Funciones clave: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 sz="1300"/>
              <a:t>Simulaciones avanzadas con potencia y red.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 sz="1300"/>
              <a:t>Escalado de máquinas virtuales.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 sz="1300"/>
              <a:t>Cálculos de consumo de recursos.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Balanceo de Cargas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Vamos a ver varios tipos: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Allocation Policy Simpler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-419"/>
              <a:t>Power Container Vm Allocation Policy Migration Abstract Host Selection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-419"/>
              <a:t>Selection Policy Maximum Usage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-419"/>
              <a:t>Selection Policy FirstFit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-419"/>
              <a:t>Round Robin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Simulación de Container CloudSim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simulación consta de Hosts, VMs, Cloudlets y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13" y="2230702"/>
            <a:ext cx="6918273" cy="1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Políticas</a:t>
            </a:r>
            <a:r>
              <a:rPr lang="es-419"/>
              <a:t> de acomodo y balanceo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¿Qué realiza cada política?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600" y="1908675"/>
            <a:ext cx="5250698" cy="15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600" y="3585198"/>
            <a:ext cx="5250700" cy="117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Procedemos a la simulación de Container CloudSim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Simulación CloudSim Plus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simulación consta de Vms, Hosts y Cloudlets.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996" y="2068375"/>
            <a:ext cx="3991924" cy="241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Políticas</a:t>
            </a:r>
            <a:r>
              <a:rPr lang="es-419"/>
              <a:t> de balanceo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¿Que realiza la política?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138" y="2300998"/>
            <a:ext cx="6725624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