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6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6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5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6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9877DA-A1CA-469D-8A1D-4774E7548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Actividad 1.5: Resultados</a:t>
            </a:r>
            <a:endParaRPr lang="en-GB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F4CA968-071B-4F6B-B32E-5036EEC79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Alejandra Oliva Dávila</a:t>
            </a:r>
          </a:p>
          <a:p>
            <a:r>
              <a:rPr lang="es-419" dirty="0"/>
              <a:t>A01731592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30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36474382-0806-4979-ACEA-3B85836AE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0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789E1BCD-7BF0-43A4-8B33-D7A83ED65076}"/>
              </a:ext>
            </a:extLst>
          </p:cNvPr>
          <p:cNvSpPr/>
          <p:nvPr/>
        </p:nvSpPr>
        <p:spPr>
          <a:xfrm>
            <a:off x="8077466" y="5593403"/>
            <a:ext cx="1445907" cy="875491"/>
          </a:xfrm>
          <a:prstGeom prst="wedgeRectCallout">
            <a:avLst>
              <a:gd name="adj1" fmla="val -27609"/>
              <a:gd name="adj2" fmla="val -76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El número óptimo de </a:t>
            </a:r>
            <a:r>
              <a:rPr lang="es-419" sz="1400" dirty="0" err="1"/>
              <a:t>threads</a:t>
            </a:r>
            <a:r>
              <a:rPr lang="es-419" sz="1400" dirty="0"/>
              <a:t> es de 52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981630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GradientVTI</vt:lpstr>
      <vt:lpstr>Actividad 1.5: 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1.5: Resultados</dc:title>
  <dc:creator>Ale Oliva</dc:creator>
  <cp:lastModifiedBy>Ale Oliva</cp:lastModifiedBy>
  <cp:revision>1</cp:revision>
  <dcterms:created xsi:type="dcterms:W3CDTF">2021-08-31T04:16:43Z</dcterms:created>
  <dcterms:modified xsi:type="dcterms:W3CDTF">2021-08-31T04:23:53Z</dcterms:modified>
</cp:coreProperties>
</file>