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40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43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4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78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16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65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9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99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47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19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85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2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6187E64-7A77-4D13-A5F4-9AEC282B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!!Arc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5B7CB5-3CB9-48A5-BA2E-643F9908E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/>
            <a:r>
              <a:rPr lang="es-419"/>
              <a:t>Actividad 1.4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3C2CC3-C463-4696-A4C9-A015CEEF8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r>
              <a:rPr lang="es-419" sz="2200"/>
              <a:t>Alejandra Oliva Dávila – A01731592</a:t>
            </a:r>
          </a:p>
          <a:p>
            <a:pPr algn="l"/>
            <a:r>
              <a:rPr lang="es-ES" sz="2200"/>
              <a:t>Asiel </a:t>
            </a:r>
            <a:r>
              <a:rPr lang="es-ES" sz="2200" err="1"/>
              <a:t>Harim</a:t>
            </a:r>
            <a:r>
              <a:rPr lang="es-ES" sz="2200"/>
              <a:t> Trejo Leyva - A01731489</a:t>
            </a:r>
          </a:p>
          <a:p>
            <a:pPr algn="l"/>
            <a:r>
              <a:rPr lang="en-GB" sz="2200"/>
              <a:t>Benjamín Gutiérrez Padilla - A01732079</a:t>
            </a:r>
          </a:p>
        </p:txBody>
      </p:sp>
      <p:sp>
        <p:nvSpPr>
          <p:cNvPr id="37" name="!!Oval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6505B9E4-9B72-45E6-ADAC-763A35D28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" r="1" b="1"/>
          <a:stretch/>
        </p:blipFill>
        <p:spPr>
          <a:xfrm>
            <a:off x="6521381" y="773723"/>
            <a:ext cx="5194998" cy="519499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9" name="!!Rectangle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806" y="4790720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32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89CCED4D-A82A-4F3C-A90E-4A08054EF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671781"/>
              </p:ext>
            </p:extLst>
          </p:nvPr>
        </p:nvGraphicFramePr>
        <p:xfrm>
          <a:off x="1342239" y="719666"/>
          <a:ext cx="9940956" cy="4414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239">
                  <a:extLst>
                    <a:ext uri="{9D8B030D-6E8A-4147-A177-3AD203B41FA5}">
                      <a16:colId xmlns:a16="http://schemas.microsoft.com/office/drawing/2014/main" val="1344434561"/>
                    </a:ext>
                  </a:extLst>
                </a:gridCol>
                <a:gridCol w="2485239">
                  <a:extLst>
                    <a:ext uri="{9D8B030D-6E8A-4147-A177-3AD203B41FA5}">
                      <a16:colId xmlns:a16="http://schemas.microsoft.com/office/drawing/2014/main" val="2733250678"/>
                    </a:ext>
                  </a:extLst>
                </a:gridCol>
                <a:gridCol w="2485239">
                  <a:extLst>
                    <a:ext uri="{9D8B030D-6E8A-4147-A177-3AD203B41FA5}">
                      <a16:colId xmlns:a16="http://schemas.microsoft.com/office/drawing/2014/main" val="2767152789"/>
                    </a:ext>
                  </a:extLst>
                </a:gridCol>
                <a:gridCol w="2485239">
                  <a:extLst>
                    <a:ext uri="{9D8B030D-6E8A-4147-A177-3AD203B41FA5}">
                      <a16:colId xmlns:a16="http://schemas.microsoft.com/office/drawing/2014/main" val="2777835318"/>
                    </a:ext>
                  </a:extLst>
                </a:gridCol>
              </a:tblGrid>
              <a:tr h="613811">
                <a:tc>
                  <a:txBody>
                    <a:bodyPr/>
                    <a:lstStyle/>
                    <a:p>
                      <a:r>
                        <a:rPr lang="es-419" sz="2000" dirty="0"/>
                        <a:t>Especificaciones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000" dirty="0"/>
                        <a:t>Asiel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000" dirty="0"/>
                        <a:t>Benja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000" dirty="0"/>
                        <a:t>Ale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22785"/>
                  </a:ext>
                </a:extLst>
              </a:tr>
              <a:tr h="613811">
                <a:tc>
                  <a:txBody>
                    <a:bodyPr/>
                    <a:lstStyle/>
                    <a:p>
                      <a:r>
                        <a:rPr lang="es-419" sz="2000" dirty="0"/>
                        <a:t>Modelo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000" dirty="0"/>
                        <a:t>Mac 2012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000" dirty="0"/>
                        <a:t>HP </a:t>
                      </a:r>
                      <a:r>
                        <a:rPr lang="es-419" sz="2000" dirty="0" err="1"/>
                        <a:t>Omen</a:t>
                      </a:r>
                      <a:r>
                        <a:rPr lang="es-419" sz="2000" dirty="0"/>
                        <a:t> 15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000" dirty="0"/>
                        <a:t>Lenovo Yoga 720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22494"/>
                  </a:ext>
                </a:extLst>
              </a:tr>
              <a:tr h="613811">
                <a:tc>
                  <a:txBody>
                    <a:bodyPr/>
                    <a:lstStyle/>
                    <a:p>
                      <a:r>
                        <a:rPr lang="es-419" sz="2000" dirty="0"/>
                        <a:t>RAM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000" dirty="0"/>
                        <a:t>4GB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000" dirty="0"/>
                        <a:t>8GB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000" dirty="0"/>
                        <a:t>8GB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436963"/>
                  </a:ext>
                </a:extLst>
              </a:tr>
              <a:tr h="1513508">
                <a:tc>
                  <a:txBody>
                    <a:bodyPr/>
                    <a:lstStyle/>
                    <a:p>
                      <a:r>
                        <a:rPr lang="es-419" sz="2000" dirty="0"/>
                        <a:t>OS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000" dirty="0"/>
                        <a:t>MacOS Catalina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000" dirty="0"/>
                        <a:t>Windows 10 Home Single </a:t>
                      </a:r>
                      <a:r>
                        <a:rPr lang="es-419" sz="2000" dirty="0" err="1"/>
                        <a:t>Language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2000" dirty="0"/>
                        <a:t>Windows 10 Home Single </a:t>
                      </a:r>
                      <a:r>
                        <a:rPr lang="es-419" sz="2000" dirty="0" err="1"/>
                        <a:t>Language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93004"/>
                  </a:ext>
                </a:extLst>
              </a:tr>
              <a:tr h="1059455">
                <a:tc>
                  <a:txBody>
                    <a:bodyPr/>
                    <a:lstStyle/>
                    <a:p>
                      <a:r>
                        <a:rPr lang="es-419" sz="2000" dirty="0"/>
                        <a:t>Procesador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000" dirty="0"/>
                        <a:t>Intel Core i5 doble núcleo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000" dirty="0"/>
                        <a:t>Intel Core i7-9750H, 6 </a:t>
                      </a:r>
                      <a:r>
                        <a:rPr lang="es-419" sz="2000" dirty="0" err="1"/>
                        <a:t>nucleos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sz="2000" dirty="0"/>
                        <a:t>Intel Core i5-7200U, 2 núcleos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417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96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DBE04-BDA3-4436-BA51-0B5E82DA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472"/>
            <a:ext cx="10515600" cy="1325563"/>
          </a:xfrm>
        </p:spPr>
        <p:txBody>
          <a:bodyPr/>
          <a:lstStyle/>
          <a:p>
            <a:r>
              <a:rPr lang="es-419" dirty="0"/>
              <a:t>Resultados con Numero de </a:t>
            </a:r>
            <a:r>
              <a:rPr lang="es-419" dirty="0" err="1"/>
              <a:t>Threads</a:t>
            </a:r>
            <a:r>
              <a:rPr lang="es-419" dirty="0"/>
              <a:t> = 40</a:t>
            </a:r>
            <a:endParaRPr lang="en-GB" dirty="0"/>
          </a:p>
        </p:txBody>
      </p:sp>
      <p:pic>
        <p:nvPicPr>
          <p:cNvPr id="5" name="Imagen 4" descr="Gráfico, Gráfico de líneas, Gráfico de dispersión&#10;&#10;Descripción generada automáticamente">
            <a:extLst>
              <a:ext uri="{FF2B5EF4-FFF2-40B4-BE49-F238E27FC236}">
                <a16:creationId xmlns:a16="http://schemas.microsoft.com/office/drawing/2014/main" id="{2AF71BC4-0B58-4028-9715-CFBB5A0A1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0"/>
          <a:stretch/>
        </p:blipFill>
        <p:spPr>
          <a:xfrm>
            <a:off x="326305" y="1176230"/>
            <a:ext cx="4772025" cy="257756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D7A4B9E-B3DD-4B32-903B-62D6C3819AD3}"/>
              </a:ext>
            </a:extLst>
          </p:cNvPr>
          <p:cNvSpPr txBox="1"/>
          <p:nvPr/>
        </p:nvSpPr>
        <p:spPr>
          <a:xfrm>
            <a:off x="1499743" y="3709778"/>
            <a:ext cx="242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Asiel</a:t>
            </a:r>
            <a:endParaRPr lang="en-GB" dirty="0"/>
          </a:p>
        </p:txBody>
      </p:sp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26F0B32-CF57-4223-9C6A-C68DFF3A8D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9"/>
          <a:stretch/>
        </p:blipFill>
        <p:spPr>
          <a:xfrm>
            <a:off x="6946171" y="1171956"/>
            <a:ext cx="4497082" cy="240009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123CFA1-4FF2-48AA-A440-5F7872B2461F}"/>
              </a:ext>
            </a:extLst>
          </p:cNvPr>
          <p:cNvSpPr txBox="1"/>
          <p:nvPr/>
        </p:nvSpPr>
        <p:spPr>
          <a:xfrm>
            <a:off x="7982138" y="3499130"/>
            <a:ext cx="242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Ale</a:t>
            </a:r>
            <a:endParaRPr lang="en-GB" dirty="0"/>
          </a:p>
        </p:txBody>
      </p:sp>
      <p:pic>
        <p:nvPicPr>
          <p:cNvPr id="11" name="Imagen 10" descr="Gráfico, Gráfico de líneas, Gráfico de dispersión&#10;&#10;Descripción generada automáticamente">
            <a:extLst>
              <a:ext uri="{FF2B5EF4-FFF2-40B4-BE49-F238E27FC236}">
                <a16:creationId xmlns:a16="http://schemas.microsoft.com/office/drawing/2014/main" id="{34E06A95-4E52-4898-AB22-8D289BA81E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6"/>
          <a:stretch/>
        </p:blipFill>
        <p:spPr>
          <a:xfrm>
            <a:off x="3729234" y="3753790"/>
            <a:ext cx="4810125" cy="257756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57CB08E-C75C-4A7F-8580-1B6986AB761C}"/>
              </a:ext>
            </a:extLst>
          </p:cNvPr>
          <p:cNvSpPr txBox="1"/>
          <p:nvPr/>
        </p:nvSpPr>
        <p:spPr>
          <a:xfrm>
            <a:off x="5265490" y="6200593"/>
            <a:ext cx="242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Benja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87774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92441"/>
      </a:dk2>
      <a:lt2>
        <a:srgbClr val="E2E8E7"/>
      </a:lt2>
      <a:accent1>
        <a:srgbClr val="E6768A"/>
      </a:accent1>
      <a:accent2>
        <a:srgbClr val="E058A9"/>
      </a:accent2>
      <a:accent3>
        <a:srgbClr val="E576E6"/>
      </a:accent3>
      <a:accent4>
        <a:srgbClr val="A658E0"/>
      </a:accent4>
      <a:accent5>
        <a:srgbClr val="8876E6"/>
      </a:accent5>
      <a:accent6>
        <a:srgbClr val="587CE0"/>
      </a:accent6>
      <a:hlink>
        <a:srgbClr val="568E84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76</Words>
  <Application>Microsoft Office PowerPoint</Application>
  <PresentationFormat>Panorámica</PresentationFormat>
  <Paragraphs>28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Calibri</vt:lpstr>
      <vt:lpstr>Tw Cen MT</vt:lpstr>
      <vt:lpstr>ShapesVTI</vt:lpstr>
      <vt:lpstr>Actividad 1.4</vt:lpstr>
      <vt:lpstr>Presentación de PowerPoint</vt:lpstr>
      <vt:lpstr>Resultados con Numero de Threads = 40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1.4</dc:title>
  <dc:creator>Ale Oliva</dc:creator>
  <cp:lastModifiedBy>Ale Oliva</cp:lastModifiedBy>
  <cp:revision>3</cp:revision>
  <dcterms:created xsi:type="dcterms:W3CDTF">2021-08-23T23:31:16Z</dcterms:created>
  <dcterms:modified xsi:type="dcterms:W3CDTF">2021-08-23T23:45:19Z</dcterms:modified>
</cp:coreProperties>
</file>