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f2d69954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f2d69954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2d69954a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2d69954a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2d69954a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2d69954a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2d69954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2d69954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Gestão Financeira Pessoal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3779209" y="3972831"/>
            <a:ext cx="40611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Idealizadores: Alexandre, Augusto, Dario e Davi</a:t>
            </a:r>
            <a:endParaRPr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3379C834-4C05-46AD-8991-8071C272E2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69" y="1489114"/>
            <a:ext cx="4516262" cy="998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C9450-B381-4E8E-9582-21587940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149" y="39890"/>
            <a:ext cx="5086284" cy="841800"/>
          </a:xfrm>
        </p:spPr>
        <p:txBody>
          <a:bodyPr/>
          <a:lstStyle/>
          <a:p>
            <a:r>
              <a:rPr lang="pt-BR" dirty="0"/>
              <a:t>O retrato do Brasil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E816DA-4250-48AE-9901-8BC07D8D5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7" y="705772"/>
            <a:ext cx="6921795" cy="373195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ECDEB04-CD16-4AB6-A891-BCBB4029B4D5}"/>
              </a:ext>
            </a:extLst>
          </p:cNvPr>
          <p:cNvSpPr txBox="1"/>
          <p:nvPr/>
        </p:nvSpPr>
        <p:spPr>
          <a:xfrm>
            <a:off x="467833" y="4645386"/>
            <a:ext cx="790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Fonte: Serviço de Proteção ao Crédito e Confederação Nacional de Dirigentes Lojistas – 02/2020</a:t>
            </a:r>
          </a:p>
        </p:txBody>
      </p:sp>
    </p:spTree>
    <p:extLst>
      <p:ext uri="{BB962C8B-B14F-4D97-AF65-F5344CB8AC3E}">
        <p14:creationId xmlns:p14="http://schemas.microsoft.com/office/powerpoint/2010/main" val="35128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688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Cash Book?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sistema gratuito de gestão financeira pessoal, tem por objetivo permitir que o usuário tenha um maior controle do seu capital.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Saiba quanto gasta e com o que se gasta.</a:t>
            </a:r>
            <a:br>
              <a:rPr lang="pt-BR"/>
            </a:br>
            <a:r>
              <a:rPr lang="pt-BR"/>
              <a:t>Estabeleça metas financeiras e consiga acompanhar o progresso.</a:t>
            </a:r>
            <a:br>
              <a:rPr lang="pt-BR"/>
            </a:br>
            <a:r>
              <a:rPr lang="pt-BR"/>
              <a:t>Economize e tenha projeções de investimentos.</a:t>
            </a:r>
            <a:br>
              <a:rPr lang="pt-BR"/>
            </a:br>
            <a:r>
              <a:rPr lang="pt-BR"/>
              <a:t>Obtenha informação de qualidade através das postagens do blog.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Identidade da marca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Cash Book: Traz a idéia de um livro, o usuário sabe exatamente a página e o capítulo que está escrevendo.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612" y="2402288"/>
            <a:ext cx="3758775" cy="9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 e módulos do sistema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 dirty="0"/>
              <a:t>Lançamentos</a:t>
            </a:r>
            <a:r>
              <a:rPr lang="pt-BR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despesas e receitas são categorizadas.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b="1" dirty="0"/>
              <a:t>Metas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Com base no desempenho do usuário o sistema fornece projeções do tempo previsto para que a meta seja alcançada.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530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 dirty="0"/>
              <a:t>Investimentos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Com base no saldo e no valor economizado mensal o sistema fornece simulações de investimentos. (a princípio os investimentos de taxa fixa).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b="1" dirty="0"/>
              <a:t>Resultados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Acompanhamento visual de tabelas e gráficos do desempenho diário, mensal e anual.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204</Words>
  <Application>Microsoft Office PowerPoint</Application>
  <PresentationFormat>Apresentação na tela (16:9)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Apresentação do PowerPoint</vt:lpstr>
      <vt:lpstr>O retrato do Brasil</vt:lpstr>
      <vt:lpstr>O que é o Cash Book?</vt:lpstr>
      <vt:lpstr>Identidade da marca</vt:lpstr>
      <vt:lpstr>Funcionalidades e módulos do sistema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Book</dc:title>
  <dc:creator>ld3sp sp</dc:creator>
  <cp:lastModifiedBy>ld3sp sp</cp:lastModifiedBy>
  <cp:revision>3</cp:revision>
  <dcterms:modified xsi:type="dcterms:W3CDTF">2020-03-17T01:04:40Z</dcterms:modified>
</cp:coreProperties>
</file>