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76" r:id="rId4"/>
    <p:sldId id="277" r:id="rId5"/>
    <p:sldId id="278" r:id="rId6"/>
    <p:sldId id="275" r:id="rId7"/>
  </p:sldIdLst>
  <p:sldSz cx="9144000" cy="5715000" type="screen16x10"/>
  <p:notesSz cx="6858000" cy="9144000"/>
  <p:embeddedFontLst>
    <p:embeddedFont>
      <p:font typeface="Ubuntu" panose="020B0604020202020204" charset="0"/>
      <p:regular r:id="rId9"/>
      <p:bold r:id="rId10"/>
      <p:italic r:id="rId11"/>
      <p:boldItalic r:id="rId12"/>
    </p:embeddedFont>
    <p:embeddedFont>
      <p:font typeface="Ubuntu Light" panose="020B0604020202020204" charset="0"/>
      <p:regular r:id="rId13"/>
      <p:bold r:id="rId14"/>
      <p:italic r:id="rId15"/>
      <p:boldItalic r:id="rId16"/>
    </p:embeddedFont>
    <p:embeddedFont>
      <p:font typeface="Ubuntu Medium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575FDF-9E0F-43E5-B85C-7E45E7FB24FD}">
  <a:tblStyle styleId="{FE575FDF-9E0F-43E5-B85C-7E45E7FB2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63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252f05302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252f05302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731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631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794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964336a1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964336a1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91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39375" y="-36000"/>
            <a:ext cx="9247500" cy="9966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-39375" y="-36000"/>
            <a:ext cx="548700" cy="5727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●"/>
              <a:defRPr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Ubuntu"/>
              <a:buChar char="○"/>
              <a:defRPr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Ubuntu"/>
              <a:buChar char="■"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Ubuntu"/>
              <a:buNone/>
              <a:defRPr b="1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130975" y="268575"/>
            <a:ext cx="869100" cy="8841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2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525" y="316725"/>
            <a:ext cx="794001" cy="78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43258" y="507490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ime.sichman@usp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e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qvNwFn6jQ5AeTSrL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/>
        </p:nvSpPr>
        <p:spPr>
          <a:xfrm>
            <a:off x="332850" y="761425"/>
            <a:ext cx="1307400" cy="851400"/>
          </a:xfrm>
          <a:prstGeom prst="rect">
            <a:avLst/>
          </a:prstGeom>
          <a:solidFill>
            <a:srgbClr val="E7EF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🤖 📰</a:t>
            </a:r>
            <a:endParaRPr sz="3800"/>
          </a:p>
        </p:txBody>
      </p:sp>
      <p:sp>
        <p:nvSpPr>
          <p:cNvPr id="59" name="Google Shape;59;p13"/>
          <p:cNvSpPr/>
          <p:nvPr/>
        </p:nvSpPr>
        <p:spPr>
          <a:xfrm>
            <a:off x="365750" y="-140150"/>
            <a:ext cx="1805700" cy="5933100"/>
          </a:xfrm>
          <a:prstGeom prst="rect">
            <a:avLst/>
          </a:prstGeom>
          <a:solidFill>
            <a:srgbClr val="50E3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2200" y="1232925"/>
            <a:ext cx="9300300" cy="2143800"/>
          </a:xfrm>
          <a:prstGeom prst="rect">
            <a:avLst/>
          </a:prstGeom>
          <a:solidFill>
            <a:srgbClr val="007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08475" y="1380775"/>
            <a:ext cx="70059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Capacitação Tecnológica em Engenharia</a:t>
            </a:r>
            <a:b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</a:br>
            <a:r>
              <a:rPr lang="en" sz="2700" b="1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 Desenvolvimento de Software</a:t>
            </a:r>
            <a:endParaRPr sz="2700" b="1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20725" y="2420275"/>
            <a:ext cx="66240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D3 – A</a:t>
            </a:r>
            <a:r>
              <a:rPr lang="pt-BR" sz="2100" dirty="0" err="1">
                <a:solidFill>
                  <a:srgbClr val="ABECE7"/>
                </a:solidFill>
                <a:latin typeface="Ubuntu Medium"/>
                <a:ea typeface="Ubuntu Medium"/>
                <a:cs typeface="Ubuntu Medium"/>
                <a:sym typeface="Ubuntu Medium"/>
              </a:rPr>
              <a:t>valiação</a:t>
            </a:r>
            <a:endParaRPr lang="pt-BR" sz="2100" i="1" dirty="0">
              <a:solidFill>
                <a:srgbClr val="ABECE7"/>
              </a:solidFill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12175" y="3670425"/>
            <a:ext cx="1282030" cy="12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edium"/>
                <a:ea typeface="Ubuntu Medium"/>
                <a:cs typeface="Ubuntu Medium"/>
                <a:sym typeface="Ubuntu Medium"/>
              </a:rPr>
              <a:t>Professor:</a:t>
            </a:r>
            <a:endParaRPr sz="1600"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273250" y="5142575"/>
            <a:ext cx="1559100" cy="2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Ju</a:t>
            </a:r>
            <a:r>
              <a:rPr lang="pt-BR" dirty="0">
                <a:latin typeface="Ubuntu Medium"/>
                <a:ea typeface="Ubuntu Medium"/>
                <a:cs typeface="Ubuntu Medium"/>
                <a:sym typeface="Ubuntu Medium"/>
              </a:rPr>
              <a:t>l</a:t>
            </a:r>
            <a:r>
              <a:rPr lang="en" dirty="0">
                <a:latin typeface="Ubuntu Medium"/>
                <a:ea typeface="Ubuntu Medium"/>
                <a:cs typeface="Ubuntu Medium"/>
                <a:sym typeface="Ubuntu Medium"/>
              </a:rPr>
              <a:t>ho de 2022</a:t>
            </a:r>
            <a:endParaRPr dirty="0">
              <a:latin typeface="Ubuntu Medium"/>
              <a:ea typeface="Ubuntu Medium"/>
              <a:cs typeface="Ubuntu Medium"/>
              <a:sym typeface="Ubuntu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160721" y="3670425"/>
            <a:ext cx="2149463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Saulo Santos [</a:t>
            </a:r>
            <a:r>
              <a:rPr lang="pt-BR" sz="1600" dirty="0">
                <a:latin typeface="Ubuntu Light"/>
                <a:ea typeface="Ubuntu Light"/>
                <a:cs typeface="Ubuntu Light"/>
                <a:sym typeface="Ubuntu Light"/>
              </a:rPr>
              <a:t>ITuring</a:t>
            </a:r>
            <a:r>
              <a:rPr lang="en" sz="1600" dirty="0">
                <a:latin typeface="Ubuntu Light"/>
                <a:ea typeface="Ubuntu Light"/>
                <a:cs typeface="Ubuntu Light"/>
                <a:sym typeface="Ubuntu Light"/>
              </a:rPr>
              <a:t>]</a:t>
            </a:r>
            <a:endParaRPr sz="1600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310184" y="3670425"/>
            <a:ext cx="2671216" cy="12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saulo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macedosantos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@</a:t>
            </a:r>
            <a:r>
              <a:rPr lang="pt-BR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gmail</a:t>
            </a:r>
            <a:r>
              <a:rPr lang="en" sz="1500" i="1" dirty="0">
                <a:solidFill>
                  <a:schemeClr val="hlink"/>
                </a:solidFill>
                <a:uFill>
                  <a:noFill/>
                </a:uFill>
                <a:latin typeface="Ubuntu Light"/>
                <a:ea typeface="Ubuntu Light"/>
                <a:cs typeface="Ubuntu Light"/>
                <a:sym typeface="Ubuntu Light"/>
                <a:hlinkClick r:id="rId3"/>
              </a:rPr>
              <a:t>.br</a:t>
            </a:r>
            <a:endParaRPr sz="1500" i="1" dirty="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32725" y="436750"/>
            <a:ext cx="1805700" cy="1695900"/>
          </a:xfrm>
          <a:prstGeom prst="rect">
            <a:avLst/>
          </a:prstGeom>
          <a:solidFill>
            <a:srgbClr val="1F38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74" y="555300"/>
            <a:ext cx="1945802" cy="1458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Desenvolver uma aplicação de controle de acesso que irá validar as credenciais do usuário ao acessar o sistema e, em caso de sucesso, alimenta um arquivo de texto com os dados deste usuário.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Critérios: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executar a aplicação, deverá ser apresentada uma interface de console com um menu e as seguintes opções: </a:t>
            </a:r>
            <a:r>
              <a:rPr lang="en" b="1" dirty="0"/>
              <a:t>acessar</a:t>
            </a:r>
            <a:r>
              <a:rPr lang="en" dirty="0"/>
              <a:t> e </a:t>
            </a:r>
            <a:r>
              <a:rPr lang="en" b="1" dirty="0"/>
              <a:t>cancelar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Caso o usuário escolha cancelar, a aplicação será encerrada.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Caso escolha acessar, será solicitado o e-mail e em seguida a senha do usuário. Se os dados não forem válidos, uma mensagem deverá ser exibida na tela e um novo acesso solicitado.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Com as credenciais corretas, o usuário loga na plataforma. Isso implica na exibição de uma mensagem de sucesso e um novo menu com as opções: </a:t>
            </a:r>
            <a:r>
              <a:rPr lang="en" b="1" dirty="0"/>
              <a:t>deslogar</a:t>
            </a:r>
            <a:r>
              <a:rPr lang="en" dirty="0"/>
              <a:t> e </a:t>
            </a:r>
            <a:r>
              <a:rPr lang="en" b="1" dirty="0"/>
              <a:t>encerrar sistema</a:t>
            </a:r>
            <a:r>
              <a:rPr lang="en" dirty="0"/>
              <a:t>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Além disso, será feito o registro em um arquivo de texto contendo o id do usuário, o nome do usuário e a data/hora de autenticação.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Neste novo menu, caso o usuário escolha deslogar, será redirecionado ao menu inicial (acessar e cancelar). Ao escolher encerrar sistema, a aplicação será finalizada.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Usuário padrão para acesso ao sistema:</a:t>
            </a:r>
          </a:p>
          <a:p>
            <a:pPr lvl="2" indent="-342900">
              <a:spcBef>
                <a:spcPts val="0"/>
              </a:spcBef>
              <a:buSzPts val="1800"/>
            </a:pPr>
            <a:r>
              <a:rPr lang="en" dirty="0"/>
              <a:t>Email: </a:t>
            </a:r>
            <a:r>
              <a:rPr lang="en" dirty="0">
                <a:hlinkClick r:id="rId3"/>
              </a:rPr>
              <a:t>admin@email.com</a:t>
            </a:r>
            <a:r>
              <a:rPr lang="en" dirty="0"/>
              <a:t> / Senha: admin123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09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Observações: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Os dados do usuário deverão ser salvos em um banco de dados. Os campos mínimos para esta entidade são: Id, Nome, Email e Senha. Fique à vontade para acrescentar mais campos, caso queira. 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Atente-se ao tipos de dados destes campos, tanto no banco de dados quanto no back-end.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O arquivo de texto poderá ser no formato .txt ou .csv, ao seu critério.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Sugestão de registro de acesso: O usuário NOME (ID) acessou o sistema às HORA do dia DATA.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Ao concluir o desafio, anexe em um arquivo ou em uma pasta zipada todo o conteúdo desenvolvido, inclusive o script do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Nomeie a pasta/repositório, a solução e o banco de dados como </a:t>
            </a:r>
            <a:r>
              <a:rPr lang="pt-BR" dirty="0"/>
              <a:t>seunome-d3-avaliacao.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Não é obrigatório utilizar um design pattern específico para a resolução, porém mantenha uma organização mínima da estrutura do projeto, como visto em aula, seguindo as boas práticas de programação.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1376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Escopo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Extras:</a:t>
            </a:r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Quando o usuário deslogar da plataforma, alimentar o arquivo de texto com os dados do usuário e a data/hora em que saiu da plataforma. Isso significa que o registro ao logar e o registro ao deslogar devem ser diferentes. Por exemplo: Usuário X logou no sistema às Y horas / Usuário X deslogou no sistema às Z horas.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r>
              <a:rPr lang="en" dirty="0"/>
              <a:t>Criptografar a senha salva no banco de dados.</a:t>
            </a:r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lvl="1" indent="-342900">
              <a:spcBef>
                <a:spcPts val="0"/>
              </a:spcBef>
              <a:buSzPts val="1800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551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143000" y="220350"/>
            <a:ext cx="7689300" cy="6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Entrega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entrega deverá ser realizada através do formulário abaixo até o dia </a:t>
            </a:r>
            <a:r>
              <a:rPr lang="en" b="1" dirty="0"/>
              <a:t>25/07/2022</a:t>
            </a:r>
            <a:r>
              <a:rPr lang="en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pt-BR" dirty="0">
                <a:hlinkClick r:id="rId3"/>
              </a:rPr>
              <a:t>https://forms.gle/qvNwFn6jQ5AeTSrL9</a:t>
            </a:r>
            <a:endParaRPr lang="pt-BR" dirty="0"/>
          </a:p>
          <a:p>
            <a:pPr lvl="0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24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</TotalTime>
  <Words>531</Words>
  <Application>Microsoft Office PowerPoint</Application>
  <PresentationFormat>Apresentação na tela (16:10)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Ubuntu Light</vt:lpstr>
      <vt:lpstr>Ubuntu Medium</vt:lpstr>
      <vt:lpstr>Ubuntu</vt:lpstr>
      <vt:lpstr>Simple Light</vt:lpstr>
      <vt:lpstr>Apresentação do PowerPoint</vt:lpstr>
      <vt:lpstr>Escopo</vt:lpstr>
      <vt:lpstr>Escopo</vt:lpstr>
      <vt:lpstr>Escopo</vt:lpstr>
      <vt:lpstr>Escopo</vt:lpstr>
      <vt:lpstr>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Saulo Santos</dc:creator>
  <cp:lastModifiedBy>Saulo Macedo dos Santos</cp:lastModifiedBy>
  <cp:revision>27</cp:revision>
  <dcterms:modified xsi:type="dcterms:W3CDTF">2022-07-22T22:38:01Z</dcterms:modified>
</cp:coreProperties>
</file>