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6" r:id="rId4"/>
    <p:sldId id="277" r:id="rId5"/>
    <p:sldId id="278" r:id="rId6"/>
    <p:sldId id="275" r:id="rId7"/>
  </p:sldIdLst>
  <p:sldSz cx="9144000" cy="5715000" type="screen16x10"/>
  <p:notesSz cx="6858000" cy="9144000"/>
  <p:embeddedFontLst>
    <p:embeddedFont>
      <p:font typeface="Ubuntu" panose="020B0604020202020204" charset="0"/>
      <p:regular r:id="rId9"/>
      <p:bold r:id="rId10"/>
      <p:italic r:id="rId11"/>
      <p:boldItalic r:id="rId12"/>
    </p:embeddedFont>
    <p:embeddedFont>
      <p:font typeface="Ubuntu Light" panose="020B0604020202020204" charset="0"/>
      <p:regular r:id="rId13"/>
      <p:bold r:id="rId14"/>
      <p:italic r:id="rId15"/>
      <p:boldItalic r:id="rId16"/>
    </p:embeddedFont>
    <p:embeddedFont>
      <p:font typeface="Ubuntu Medium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79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e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qvNwFn6jQ5AeTSrL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D3 – A</a:t>
            </a:r>
            <a:r>
              <a:rPr lang="pt-BR" sz="2100" dirty="0" err="1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Desenvolver uma aplicação de controle de acesso que irá validar as credenciais do usuário ao acessar o sistema e, em caso de sucesso, alimenta um arquivo de texto com os dados deste usuário.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executar a aplicação, deverá ser apresentada uma interface de console com um menu e as seguintes opções: </a:t>
            </a:r>
            <a:r>
              <a:rPr lang="en" b="1" dirty="0"/>
              <a:t>acessar</a:t>
            </a:r>
            <a:r>
              <a:rPr lang="en" dirty="0"/>
              <a:t> e </a:t>
            </a:r>
            <a:r>
              <a:rPr lang="en" b="1" dirty="0"/>
              <a:t>cancelar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Caso o usuário escolha cancelar, a aplicação será encerrada.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Caso escolha acessar, será solicitado o e-mail e em seguida a senha do usuário. Se os dados não forem válidos, uma mensagem deverá ser exibida na tela e um novo acesso solicitado.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Com as credenciais corretas, o usuário loga na plataforma. Isso implica na exibição de uma mensagem de sucesso e um novo menu com as opções: </a:t>
            </a:r>
            <a:r>
              <a:rPr lang="en" b="1" dirty="0"/>
              <a:t>deslogar</a:t>
            </a:r>
            <a:r>
              <a:rPr lang="en" dirty="0"/>
              <a:t> e </a:t>
            </a:r>
            <a:r>
              <a:rPr lang="en" b="1" dirty="0"/>
              <a:t>encerrar sistema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Além disso, será feito o registro em um arquivo de texto contendo o id do usuário, o nome do usuário e a data/hora de autenticação.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Neste novo menu, caso o usuário escolha deslogar, será redirecionado ao menu inicial (acessar e cancelar). Ao escolher encerrar sistema, a aplicação será finalizada.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Usuário padrão para acesso ao sistema: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Email: </a:t>
            </a:r>
            <a:r>
              <a:rPr lang="en" dirty="0">
                <a:hlinkClick r:id="rId3"/>
              </a:rPr>
              <a:t>admin@email.com</a:t>
            </a:r>
            <a:r>
              <a:rPr lang="en" dirty="0"/>
              <a:t> / Senha: admin123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Os dados do usuário deverão ser salvos em um banco de dados. Os campos mínimos para esta entidade são: Id, Nome, Email e Senha. Fique à vontade para acrescentar mais campos, caso queira.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Atente-se ao tipos de dados destes campos, tanto no banco de dados quanto no back-end.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arquivo de texto poderá ser no formato .txt ou .csv, ao seu critério.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Sugestão de registro de acesso: O usuário NOME (ID) acessou o sistema às HORA do dia DATA.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concluir o desafio, anexe em um arquivo ou em uma pasta zipada todo o conteúdo desenvolvido, inclusive o script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Nomeie a pasta/repositório, a solução e o banco de dados como </a:t>
            </a:r>
            <a:r>
              <a:rPr lang="pt-BR" dirty="0"/>
              <a:t>seunome-d3-avaliacao.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Não é obrigatório utilizar um design pattern específico para a resolução, porém mantenha uma organização mínima da estrutura do projeto, como visto em aula, seguindo as boas práticas de programação.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Extras: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Quando o usuário deslogar da plataforma, alimentar o arquivo de texto com os dados do usuário e a data/hora em que saiu da plataforma. Isso significa que o registro ao logar e o registro ao deslogar devem ser diferentes. Por exemplo: Usuário X logou no sistema às Y horas / Usuário X deslogou no sistema às Z horas.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Criptografar a senha salva no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55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25/07/2022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 dirty="0">
                <a:hlinkClick r:id="rId3"/>
              </a:rPr>
              <a:t>https://forms.gle/qvNwFn6jQ5AeTSrL9</a:t>
            </a:r>
            <a:endParaRPr lang="pt-BR" dirty="0"/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531</Words>
  <Application>Microsoft Office PowerPoint</Application>
  <PresentationFormat>Apresentação na tela (16:10)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Ubuntu Light</vt:lpstr>
      <vt:lpstr>Ubuntu Medium</vt:lpstr>
      <vt:lpstr>Ubuntu</vt:lpstr>
      <vt:lpstr>Simple Light</vt:lpstr>
      <vt:lpstr>Apresentação do PowerPoint</vt:lpstr>
      <vt:lpstr>Escopo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Macedo dos Santos</cp:lastModifiedBy>
  <cp:revision>26</cp:revision>
  <dcterms:modified xsi:type="dcterms:W3CDTF">2022-07-22T22:22:28Z</dcterms:modified>
</cp:coreProperties>
</file>