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93" r:id="rId3"/>
    <p:sldId id="401" r:id="rId4"/>
    <p:sldId id="394" r:id="rId5"/>
    <p:sldId id="395" r:id="rId6"/>
    <p:sldId id="396" r:id="rId7"/>
    <p:sldId id="397" r:id="rId8"/>
    <p:sldId id="398" r:id="rId9"/>
    <p:sldId id="399" r:id="rId10"/>
    <p:sldId id="400" r:id="rId1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AA"/>
    <a:srgbClr val="FCADE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/>
    <p:restoredTop sz="96296"/>
  </p:normalViewPr>
  <p:slideViewPr>
    <p:cSldViewPr snapToGrid="0" snapToObjects="1">
      <p:cViewPr>
        <p:scale>
          <a:sx n="72" d="100"/>
          <a:sy n="72" d="100"/>
        </p:scale>
        <p:origin x="1616" y="3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9EC89-4598-0A4F-89E1-54D12E7A9337}" type="datetimeFigureOut">
              <a:rPr lang="en-ES" smtClean="0"/>
              <a:t>8/5/24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1D578-227D-C341-BD30-967221CC7E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1332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>
                <a:effectLst/>
                <a:latin typeface="Helvetica Neue" panose="02000503000000020004" pitchFamily="2" charset="0"/>
              </a:rPr>
              <a:t>Youtube</a:t>
            </a:r>
            <a:r>
              <a:rPr lang="en-GB" dirty="0">
                <a:effectLst/>
                <a:latin typeface="Helvetica Neue" panose="02000503000000020004" pitchFamily="2" charset="0"/>
              </a:rPr>
              <a:t> on S3: https://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www.youtube.com</a:t>
            </a:r>
            <a:r>
              <a:rPr lang="en-GB" dirty="0">
                <a:effectLst/>
                <a:latin typeface="Helvetica Neue" panose="02000503000000020004" pitchFamily="2" charset="0"/>
              </a:rPr>
              <a:t>/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watch?v</a:t>
            </a:r>
            <a:r>
              <a:rPr lang="en-GB" dirty="0">
                <a:effectLst/>
                <a:latin typeface="Helvetica Neue" panose="02000503000000020004" pitchFamily="2" charset="0"/>
              </a:rPr>
              <a:t>=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mDRoyPFJvlU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D578-227D-C341-BD30-967221CC7E75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91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0E88-4620-6158-5228-7284055B2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AFFC4-A8B9-E17F-A5C7-C0B7B0E4C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BE06-2ACF-0523-8C0B-813CDA8C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9343-CD1E-475C-437E-EEA749E9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007F-0B0D-2E73-2147-BE38CFC8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5528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25-8583-4A58-477F-B68B582F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59E01-0FC3-9A58-7695-1E4379404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7038-385F-6F43-6A95-FB73E59B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5644-1D55-1FBF-045C-D9A5A73C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C11E8-5291-10C7-66D2-3E7E1E5C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743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3FAD-C252-FFF5-51AE-B8C917572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5CCA-4CEA-8A43-93EF-80A7F9AD0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6998-A613-5341-59D7-9A7F88C0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B43A-F47B-1F29-3E86-06FAC4F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B8A9-9045-A551-4DD9-CC26CF9B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21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DBB6-C0CB-2D50-D5E8-885E11D0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A52F-7139-E1CD-1097-52D3A138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70B9-C20B-3696-F6A0-80F70FE2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1BE6-28BD-6CA6-5A8B-8211CC2A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E78D-4FCC-F616-FB7B-E49BE216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1750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FC8D-7553-5D38-F208-6A1FAB40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9160-7AD6-D301-2EA9-4A8A1255C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ADB7-809B-9889-9A87-7C2E7BF3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1755-E034-F22E-A580-A51F11C0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7262-0C0A-65D0-8E38-DE4E731E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6370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2344-3E2F-FAAF-75DE-31E7D042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F7CC-0EF2-5E0F-18D5-1A651097B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65987-C92D-54D3-D836-AB7108DC4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591AB-1050-3EAC-2676-5DD64DBC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CFAC1-B975-F243-D0AE-C9BD8BFF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FD2E0-D446-3662-D859-C4CA0711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898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638F-5382-7085-FD50-EFD316FF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EA976-ACAE-0FE7-690D-5CC36C8D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E828B-27BD-71A2-D3D9-CAEB10BD5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B0152-0FEF-C398-2169-05F279175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853A-99BC-EBD0-232C-3C94CA86A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C36DF-B7B0-AF83-1C84-BE6CCA8A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5CEA9-5F03-1EDD-9A09-EC41841B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CDF29-32C4-A4B8-C472-42BF88D3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8482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9C62-F7EC-C3DC-F5DA-C4284BB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E6492-1EE3-ED16-101D-B69B6726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34BC7-25A6-657C-9647-517DF7FA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59109-28EF-5A5A-7766-B5CDF92B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6010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2089C-EF0A-4777-B414-D8753A5D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0F423-B620-764B-7A89-6172672D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6447F-5534-30A5-5362-2737103D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000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DCDB-B9C4-7687-409E-5D75C344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BB54-2986-D6B0-AB20-A976504A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78B21-76F1-AE64-E4B4-AFF9C7F97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CE544-EF62-3D16-FA2E-8861AC57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131B-2D01-8275-E5DD-37E9F4BE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4B206-75BE-B5F7-BDCC-953BE90E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268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4923-9158-945D-59BB-D42A0A0A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2230C-B987-7327-638A-AF74E4B4B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D259E-25EB-BE8D-62F1-3A4BCBD7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8C026-C872-A67F-8764-BAE12F20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6F635-EF8A-7E09-3BE8-9A495645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C69B-DD53-D51C-A9DF-4D8D6AF5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533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026A-D014-47B3-C6A1-B24787E5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0CC6-7C94-EF42-83B9-64B7BCBB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DDF6-8497-12BC-4F76-E4523C755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2462-3BA4-6349-929B-3BA45243A726}" type="datetimeFigureOut">
              <a:rPr lang="en-ES" smtClean="0"/>
              <a:t>8/5/24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D45B-45DC-E1D6-B0F8-50A879889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70AF-8C89-FD35-806E-53B037A14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4500A-781E-BB49-8A7B-CB65F208136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3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9FBC4-3248-7C59-96EC-79007F85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ES" sz="7200" dirty="0"/>
              <a:t>Resources</a:t>
            </a:r>
            <a:br>
              <a:rPr lang="en-ES" sz="7200" dirty="0"/>
            </a:br>
            <a:r>
              <a:rPr lang="en-ES" sz="7200" dirty="0"/>
              <a:t>on AWS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33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0FB1-84C1-4A62-79E2-973C3DAE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Kn3-100-4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FBB13C-5574-91B0-A25C-3C6E78E41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45" y="1825625"/>
            <a:ext cx="70439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7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B469-F319-9C26-3B75-280CEF5A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baseline</a:t>
            </a:r>
          </a:p>
        </p:txBody>
      </p:sp>
      <p:pic>
        <p:nvPicPr>
          <p:cNvPr id="6" name="Content Placeholder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DB0FC63-69C4-0671-2138-984C01FB1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01" y="1825625"/>
            <a:ext cx="96579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9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C4FE-9440-DAB4-D2DC-386C5885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KnI-pipeline-100-4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D196DE-55BD-F89C-EB61-70213C9CD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86" y="1825625"/>
            <a:ext cx="921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2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04E6-8EE6-B39A-B546-F351E18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ES" dirty="0"/>
              <a:t>ni-100-4</a:t>
            </a:r>
          </a:p>
        </p:txBody>
      </p:sp>
      <p:pic>
        <p:nvPicPr>
          <p:cNvPr id="6" name="Content Placeholder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E9679EE-AB6C-8265-5EB0-858AE2D06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41" y="1825625"/>
            <a:ext cx="9143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5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A79C-2BB7-7E15-F823-4D4D8912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knI-200-4</a:t>
            </a:r>
          </a:p>
        </p:txBody>
      </p:sp>
      <p:pic>
        <p:nvPicPr>
          <p:cNvPr id="6" name="Content Placeholder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6F0926F-403C-D20C-B3C4-B3E2F74BD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1" y="1825625"/>
            <a:ext cx="91249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2E23-43BC-DE17-59EE-472CABA6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knI-300-4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4E5CB1-2B05-54C7-F739-AC89F9AE1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27" y="1825625"/>
            <a:ext cx="90561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9D8F-68E8-8637-8773-65C4594E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KnI-100-8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6845C19-37F4-A27E-7649-4F22E27B8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31" y="1825625"/>
            <a:ext cx="9264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5B19-F1FA-C545-EBD9-2AF936D9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KnI-200-8</a:t>
            </a:r>
          </a:p>
        </p:txBody>
      </p:sp>
      <p:pic>
        <p:nvPicPr>
          <p:cNvPr id="7" name="Content Placeholder 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0467394-B6BA-6DCE-BC82-3132C2691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81" y="1825625"/>
            <a:ext cx="91390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4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7A47-5D70-8FD1-B35A-A180890C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KnI-300-8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843994-6A01-6079-EB3A-36372BD43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69" y="1825625"/>
            <a:ext cx="9199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0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19720</TotalTime>
  <Words>32</Words>
  <Application>Microsoft Macintosh PowerPoint</Application>
  <PresentationFormat>Widescreen</PresentationFormat>
  <Paragraphs>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Resources on AWS</vt:lpstr>
      <vt:lpstr>baseline</vt:lpstr>
      <vt:lpstr>KnI-pipeline-100-4</vt:lpstr>
      <vt:lpstr>Kni-100-4</vt:lpstr>
      <vt:lpstr>knI-200-4</vt:lpstr>
      <vt:lpstr>knI-300-4</vt:lpstr>
      <vt:lpstr>KnI-100-8</vt:lpstr>
      <vt:lpstr>KnI-200-8</vt:lpstr>
      <vt:lpstr>KnI-300-8</vt:lpstr>
      <vt:lpstr>Kn3-100-4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CL</dc:title>
  <dc:creator>Alessandro Peri</dc:creator>
  <cp:lastModifiedBy>Alessandro Peri</cp:lastModifiedBy>
  <cp:revision>759</cp:revision>
  <dcterms:created xsi:type="dcterms:W3CDTF">2022-10-14T16:42:30Z</dcterms:created>
  <dcterms:modified xsi:type="dcterms:W3CDTF">2024-05-08T16:34:58Z</dcterms:modified>
</cp:coreProperties>
</file>