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6" r:id="rId2"/>
    <p:sldId id="370" r:id="rId3"/>
    <p:sldId id="429" r:id="rId4"/>
    <p:sldId id="467" r:id="rId5"/>
    <p:sldId id="428" r:id="rId6"/>
    <p:sldId id="469" r:id="rId7"/>
    <p:sldId id="468" r:id="rId8"/>
    <p:sldId id="471" r:id="rId9"/>
    <p:sldId id="474" r:id="rId10"/>
    <p:sldId id="472" r:id="rId11"/>
    <p:sldId id="473" r:id="rId12"/>
    <p:sldId id="413" r:id="rId13"/>
    <p:sldId id="470" r:id="rId14"/>
    <p:sldId id="476" r:id="rId15"/>
    <p:sldId id="419" r:id="rId16"/>
    <p:sldId id="422" r:id="rId17"/>
    <p:sldId id="477" r:id="rId18"/>
    <p:sldId id="478" r:id="rId19"/>
    <p:sldId id="421" r:id="rId20"/>
    <p:sldId id="479" r:id="rId21"/>
    <p:sldId id="480" r:id="rId22"/>
    <p:sldId id="481" r:id="rId23"/>
    <p:sldId id="482" r:id="rId24"/>
    <p:sldId id="355" r:id="rId25"/>
    <p:sldId id="483" r:id="rId26"/>
    <p:sldId id="494" r:id="rId27"/>
    <p:sldId id="484" r:id="rId28"/>
    <p:sldId id="485" r:id="rId29"/>
    <p:sldId id="493" r:id="rId30"/>
    <p:sldId id="486" r:id="rId31"/>
    <p:sldId id="487" r:id="rId32"/>
    <p:sldId id="425" r:id="rId33"/>
    <p:sldId id="490" r:id="rId34"/>
    <p:sldId id="491" r:id="rId35"/>
    <p:sldId id="376" r:id="rId36"/>
    <p:sldId id="377" r:id="rId37"/>
    <p:sldId id="378" r:id="rId38"/>
    <p:sldId id="358" r:id="rId39"/>
    <p:sldId id="427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30001"/>
    <a:srgbClr val="FECC00"/>
    <a:srgbClr val="000000"/>
    <a:srgbClr val="FFD300"/>
    <a:srgbClr val="F8A706"/>
    <a:srgbClr val="F9B003"/>
    <a:srgbClr val="F08631"/>
    <a:srgbClr val="ED6E56"/>
    <a:srgbClr val="E84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0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323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26852-A5FD-47A0-97FE-E46EE9FB5FF1}" type="datetimeFigureOut">
              <a:rPr lang="ru-RU" smtClean="0"/>
              <a:t>07.03.2024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A0E67-7509-4A65-80F6-A4D6716ABA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7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08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3C532-9B84-B96F-CE6B-2FB7B2E3E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D05018-43BF-A8EE-248B-A4BF321494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7CA049-FC0D-8579-C0DE-9056B919F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B5D94-A2C9-75B6-8ABC-C822459198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1853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900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20B4F-3283-1F14-FB9A-5B1BF4DDB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926FE7-0305-EDA8-5A27-C9B520FB0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B07AB-8185-80CD-31D8-998142DF12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6A008-886F-D950-0B7A-F71DFCC843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363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5C375-B0F5-0B10-42CB-D3958FC7C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E46E8-019D-6483-8A91-6153A94BDB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D74673-ED32-59FB-73AB-55E9A641D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10DEA-0F96-D50C-B957-E413ECD89F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292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0607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2943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44906-2ED6-201A-0631-40175594A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05AF50-22FD-36B6-51BE-C09DF77CE5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160158-FA02-4E89-B9A6-0AE2D7FA6D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1C792-3F07-3BFA-B934-DF16503AD6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322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DB4B5-2394-A163-41D8-4C97C9E56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921DC6-28AD-9405-A272-36ACB00FA5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DCB852-7EF2-8E2A-6649-20B4B2249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0D752-B562-B682-9745-9E56D0EB3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3995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4047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1B726-3C7C-584E-09A1-E2D421593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2A1CA0-60E9-9406-EB79-941D3AF4C4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4CB637-341A-5A1E-6EBA-24C1BDE3AC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9B7B3-7C74-BB99-4FDC-491D9BC35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0024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3C397-739B-5D49-F01C-4D835519F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CF22FB-E210-1A07-0576-F23D3F3CC5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C7820-3C9D-854E-82E4-A15E1E492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A8F3A-C189-7D4A-C594-94224B2D4C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45819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04C1B-09DB-D018-B1FC-119F6819D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033113-2C43-CF31-1EFF-D701A82C40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C46716-1EA0-46FB-ADD1-0C79517C4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0A147-C616-7B40-9868-7F20F9B410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178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CBF82-4484-27A3-CA2F-33D40B483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545BCC-9067-7DB2-AAD5-E726C79932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336523-A50B-3FC8-2F1B-754A836624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8F35F-953C-75C5-6CC3-2FEA7E43F2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3581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6D6B7-1C57-1AF8-36C2-BDD0DD281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15F4F9-E971-0B7C-EE4F-200AC65AB0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D51316-6F0D-1B23-453C-BC437D7E7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F5CA9-DC7E-7F05-D39A-93E366BAA7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7353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509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6BD7A-C1C1-033F-EA04-9FCCCAAF6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078E82-EA8B-9B5C-4A93-9AEBD0358B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501EE9-6AF2-02AD-770F-DF6BB8B58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36D5A-F31F-D9D3-ACD2-CF6FFAEA5E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49110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A2930-CB0B-B5D7-922E-BBFF38E49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9DD8E6-B95A-83C9-623E-9AF5FE8D99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E4F3D4-035F-0F2C-DDBE-AE06C544EE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6F230-A156-F281-8ECA-2EE57CB4F3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92232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48B41-70B6-A404-23BF-57B7780E2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0F6914-1BD5-8837-54F6-9A17311D82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D7193B-0B2E-C9DD-5F10-F01EF61F9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1FEE1-227A-AD06-949F-CE65207F3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53619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AC92F-00A8-559E-D9CF-CCB607369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2D8D77-5073-4D56-3052-E01D09D92B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BF29A4-4BD1-CF68-7851-BFCFF42C3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C8C8E-DC26-BB5F-61A1-2F37BAE6A5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83878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2FE14-CEDF-6407-C822-C1C6BA238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7BC33D-B366-51B7-ADE0-FF101999BD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007966-F6BC-E458-433E-047D21710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6335B-28B1-CDEE-2F5B-2C2693546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90956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6CF78-7F97-762D-59C1-01185BFD3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519803-2781-0A09-927B-9D4667EC80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3BA3F2-37BF-B905-8D31-CA9FB0A59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6B5FF-D446-0C5C-22C3-7E76A50FD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8282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B4302-4428-98F0-8EE5-3CE13AEC3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3B855A-8255-BE93-28D8-C33F7559FE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CB566D-6B10-7301-2A31-E4778E8E7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23BA2-3E75-E893-40B8-B2EC76F0B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7698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D97D2-CE7B-C480-B3A6-0ACEDAF77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1CAEF7-EAD0-9360-0B28-23E1290A9C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F91819-2977-D430-E5CB-554CA1966D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41619-6D0E-41A7-399C-85D0F7CE41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73618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516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6B82D-2260-2235-2FF3-3A3E7738E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97A048-3115-2D3C-D174-E10B1E2C35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B0E53D-C255-1A40-6435-69D59CA36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DEE7B-8D4C-488A-0B27-C6BF759315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4421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D8D65-44F2-6C65-524B-A6EEA3A3B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B392C1-73FF-0839-09C3-2D66A6053D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D350CD-0F3D-2E63-0FBF-9FA3E968E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4B695-3F68-0A75-0B92-847B3A335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36099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5352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7958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437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9114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874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F0566-0019-A60A-47D5-3046D443A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EB0EA0-03C8-C641-845B-B71027AE4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D7880D-3EE1-E8FF-BF1C-A2348D2D0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8DA50-DA3F-F1A7-9D28-CA23453A2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26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16E7A-1391-1189-A819-B0B453014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E3B6D1-7ED3-3E1B-D6D4-536F798307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054C84-58F8-A7D3-256E-BB50CF611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98CA2-FDA9-0A13-A9ED-8D2F20BBC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462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5A4CA-CA63-DEA8-1F91-BEE8F8CBD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7A0BAE-A732-C93F-94E7-A24F2B1494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3422B5-61F2-344E-37F5-E8B1053C6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B51B2-78E2-C66A-47E1-75B137417A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573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EA3EA-87D6-9230-510C-9F61B2F71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690947-7988-2935-02ED-8D6B76526E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971077-9B70-2382-6E92-DE6E5BC1AF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D0618-A476-572F-0416-63B38DE47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720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1469B-DB24-595E-2B7E-48C0579DE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15362C-8DA8-4D4D-C78D-E3C0703AD4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4BD0A9-2FA7-B7F3-370E-6C17A058FA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01017-8B27-7283-7F0E-FA5BD855BB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25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0A57B-E162-6CDF-C4C1-5A4E8D3C0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26A57-FC83-0E01-9B74-92878F71E6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A4F244-2E53-38AE-5E22-872B5F43D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503BF-A2BD-1814-049A-1E01F10868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97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2137-400F-4BDA-B79B-F69618F6E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F1962-7FCF-47DA-9568-538753606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7A32-3D39-4EBC-BDFE-F85CF71E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07.03.2024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4EF6-5D64-477F-9240-19CA66DB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36FA-F538-408E-B0AA-5B1DE6DA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4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8C6A-7BB5-45CC-BF56-4BB4E707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95527-77E1-4670-B3DA-6DEB7D4EB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CE8D-2961-484C-AFAA-5656C588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07.03.2024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4761F-5EB7-4777-A903-4F908852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10CD-41E9-4C48-959A-B154A1F8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6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B162E-4F68-4E9E-8D2E-FDB853A21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7913F-36F8-49C2-8F29-3C899A5A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8031-1E8C-4FFE-9462-A1BDF4A0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07.03.2024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833C-FB18-4D13-8985-38D287F1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0251-AC41-4CEF-AAFE-87C1B36F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34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08B-9108-45B9-A29A-37DF6CE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09B2-E19B-4CED-982B-5996A006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81DB1-FDCC-453D-9DBF-75DC84E7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07.03.2024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48BF-6DF7-45D8-84C8-419A5AF0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38BF-10B4-468F-8E03-D3E953DB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95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C668-65BE-4D21-B200-67563DE5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B919-B38C-4BBA-BA6B-72FAE781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D12A-F328-4505-AE93-2E5A675B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07.03.2024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3129-B450-40EA-BF7F-122E447A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1182-32E1-4035-9A80-E627D063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41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CB34-420B-4C5A-A9D8-B7AD652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E321-FBAB-4CDE-8BBC-5D601CA02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11086-8E7F-46D4-BEB6-05C03B13B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7881-B37F-48D5-8651-A231AD37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07.03.2024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D0034-9C7C-4D04-B87C-833D2CF0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A883-BDED-4C18-B83A-52B03B42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0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5933-8718-4F39-AA60-6E786D56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8838-568F-4555-8265-1023F4EC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9A05-5FE7-4A8C-A5C8-DDE228D6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BC081-3984-4DEC-A604-EA471CD2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1B347-A5FF-4CE8-AF03-4591223B0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15887-F29A-400C-8791-5E631DA3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07.03.2024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701F6-347D-4CD2-9F3F-4A927E97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DFC93-6575-4238-ACB3-5053637F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1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95D4-04A3-47A1-8442-7D0E2A96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21100-2674-4222-A4F6-C5532478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07.03.2024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85572-3038-44E3-989B-F8B2775C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66DF-913F-42F6-BAA9-8080C18B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5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52426-AED8-405F-92F7-8DFB9348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07.03.2024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DAF86-CCDE-416C-88A9-756499AA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9C8AA-268B-42B3-A4E7-0AE04340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06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51EB-D6F2-47B4-BD8A-8D297788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6B0B-4A6E-4590-B339-06163FF9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499-9AE5-43A0-A7DB-B51135482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7965-8739-4393-AA61-CE14E711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07.03.2024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41D93-896E-4A8E-8DCF-4FC7F730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784EA-68F9-4E31-92C7-C7BDC75F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0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EB4F-79E9-4C04-86AB-4B8ABF7E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E89AA-4DB6-4F07-A2CD-24E4E20DB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11564-96C1-49F3-A40A-33381A238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7D4DF-25B9-440F-BBC9-B055C4F6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07.03.2024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B1EDE-E62A-4588-8273-A545FFA4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C1333-2E9E-4014-9CA3-4D202A5A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3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7798A-27DB-42CD-B4BA-C6396861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9E17-E9DB-4794-9CE2-5608F30C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795D-7B4E-420A-AAE0-A7248A67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51516-813A-495E-B1E8-A9387935886E}" type="datetimeFigureOut">
              <a:rPr lang="ru-RU" smtClean="0"/>
              <a:t>07.03.2024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3729-0509-4F37-836D-8D95B4604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699D-CAEC-4495-A04E-8012FE50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73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1094-EF65-4F00-B8FD-0B2B1BB36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735" y="1122363"/>
            <a:ext cx="6586937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Computer Science </a:t>
            </a:r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</a:rPr>
              <a:t>во </a:t>
            </a: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Frontend</a:t>
            </a:r>
            <a:endParaRPr lang="ru-RU" sz="4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2320A-D00D-4091-8F77-BB4C10DC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734" y="3602038"/>
            <a:ext cx="6586937" cy="1655762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Языки программирования.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Исходный код, машинный код,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байткод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Способы интер</a:t>
            </a:r>
            <a:r>
              <a:rPr lang="ru-RU" altLang="ru-RU" dirty="0">
                <a:solidFill>
                  <a:srgbClr val="0808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етации кода.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Runtime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Типизация в языках программирования.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EC9D58-ED92-0A8C-B850-8A9ADBA2F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4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2DAD8-6B67-D1E9-A1CB-38AA2FBE7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D78F-6F1A-4198-059E-59F15CB8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397593"/>
            <a:ext cx="5319318" cy="2062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Звучит очень сложно и не очень безопасно…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4D0DAA-7BA3-ED9A-70B4-6E16580F2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60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6AEB17-4517-9389-78E4-C3FF519C3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877A-0188-FAB2-9440-E2F4EEF4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Так и есть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91C37A-6B80-2743-AE38-E60686AA5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Поэтому современные процессоры предоставляют возможности разметить области памяти по правам доступа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Явно размечаем память доступную для чтения/записи/исполнения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ОС выступает в роле супервизора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8FC02B-758D-EDE0-A450-D18740376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7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2A31C231-0856-65FB-63F8-3892AD281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39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52D8EE-15FA-73A9-FD2D-0CF0B21DB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7DCC-FBA2-B0E7-E005-E182D3BA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Надо понять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A1DF87B-5190-5FCF-A2F2-5A71BCC5D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Компьютерная программа – это множество бинарных чисел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Часть чисел – это наши инструкции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другая часть – данные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Это и называется машинном кодом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Такой написанный код под конкретное устройство (машину) может интерпретироваться им (машиной) напрямую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CD734AB-8205-013D-969F-2C5A53F4F9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6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13868C-08FF-705E-1658-C5DE71C59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FA3B-93F8-9ABB-6F39-45E1E115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 машинного кода много недостатков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645C3F-2D55-1EE7-39EF-BBF44326A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Писать и читать так программы человеку невероятно сложно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Мы пишем код под конкретное устройство или архитектуру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Сложная переносимость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Чтобы исправить часть проблем были придуманы языки ассемблера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14D03C-BB70-A6A4-4534-690B94A48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3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Язык ассемблера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Введем символическими имена для инструкций</a:t>
            </a:r>
            <a:endParaRPr lang="en-US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Дадим возможность использовать десятичные числа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И символы других алфавитов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Введем метки для структурного разделения кода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Теперь мы пишем программу в виде текста, который является исходным кодом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И нам нужна программа, которая преобразует наш исходный код в машинный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Такая программа называется ассемблером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6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EDC3435-A0F3-C263-744E-7468BA3F7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034" y="1387807"/>
            <a:ext cx="5550645" cy="416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92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8C1BE5-D562-FB8F-78AC-8620CF605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7D4C-5781-2B94-230C-BC0DD375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Лучше, но не сильно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09153B7-9BDF-71D9-3D12-6AC48D86B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Писать на языке ассемблера сильно проще чем в машинных кода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это по прежнему очень низкий уровень абстракции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по прежнему пишем программу под конкретное устройство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B22470-5742-41D4-C22B-BF71162F4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7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3F889-239F-0059-ADA8-4B4F9FCB8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DCA9-52BA-B259-A2AE-196ED8B8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263738"/>
            <a:ext cx="5319318" cy="23305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как сильно отличаются инструкции у разных процессоров?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4B1E847-B311-C929-B0E7-1EA43E794D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552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CPU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бывают разные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Одно и тоже «число» может быть по разному интерпретировано разными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CPU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Чтобы свести бардак придумали архитектуры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x86, ARM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т. д.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рамках архитектуры описана спецификация и есть обратная совместимость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7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Всё есть поток байтов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Любые данные в компьютере это просто поток байтов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Байты проще всего интерпретировать как числа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Поэтому можно сказать, что любая компьютерная программа – это просто число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Или множество чисел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5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890AE-7E3D-4409-3E49-883637140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B2C8-0A25-6DF6-4795-6BF08FEE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263738"/>
            <a:ext cx="5319318" cy="23305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нельзя ли сделать универсальный для всех устройств машинный код?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F0F5C74-C9E1-DF30-4D71-55AF4E0353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077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20CC8F-C9F0-3786-435D-F9B0BF7FB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4D9D-A6C7-71FE-D743-AE28DD47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F84D4BB-2DC0-790E-73D7-1BA2DF388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 придумать машинный код некоторого воображаемого или виртуального устройства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Надо написать программу, которая бы интерпретировала такой код под конкретное устройство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 написать такую программу под множество устройств и архитектур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Такая программа называется виртуальной машиной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6688DA8-AB60-20AA-1005-DD258C47C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2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E7DAE3-36FC-FDD0-08E7-80B2F2847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0EDF-0EA9-F1C6-6117-FF0D8E48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Плюсы и минусы виртуальных машин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16788C-0E64-4F02-EB5A-E5232EBAB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Единый стандарт машинного кода под любые устройства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Такой код исполняется не напрямую машиной, а через специальную прослойку – виртуальную машину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Это менее эффективно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72CA7C-352A-B6C9-6B0A-FD950AD24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9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A594B-BD60-6555-351E-111946BAA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7A00995-6F45-97F5-92C4-991B03222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73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Выдыхаем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Нам главное тут уловить суть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Концепция виртуальной машины или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VM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важна для понимании реализации языков программирования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мы как раз сейчас про это поговорим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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1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CDD320-FE03-7786-65F4-90DE7ABFA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DEB3-5068-40CA-1D79-AD338168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Языки программирования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F07DC3-1033-D8D0-1C33-16FD15D4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Машинные коды и языки ассемблера очень сложно использовать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решения этих проблем стали придумываться языки высокого уровня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уже не думаем про инструкции процессора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работаем с примитивами, которые декларирует наш ЯП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Уровень абстракции зависит от ЯП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3244BE-3905-029C-F454-76251B4D5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0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F8491B-F1B4-A608-969D-8FA0E2CF3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66DD-04D0-8A69-1027-91861838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Языков очень много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94F6E0-310C-2C33-0B06-60A25238D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Языки отличаются как дизайном и используемой парадигмой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Так и способами работы с памятью и общим уровнем абстракции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Например, С или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Rust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назвать низкоуровневыми языками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А,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или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Python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высокоуровневыми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FDAEFA-74EF-58AE-54F5-45A088BFD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3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167D4-5EC7-290F-567E-3DD0A7214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B93D-5EBE-DFCC-1963-B7A13489B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497893"/>
            <a:ext cx="5319318" cy="18622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как исходный код ЯП исполняется процессором?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318F96D-A798-3D87-9A05-5E889003F4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577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3BF8DF-B976-7853-9935-701E79F9B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EE48-4D83-0AD0-D73F-665D31C39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Вот тут интересно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5D4853-5CE3-5928-A723-ACC4F0CFF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можем написать программу, которая преобразует исходный код ЯП в то, что может исполнятся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Такие программы называются компиляторами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Обычно, компиляторы генерируют машинный код или код для виртуальной машины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Либо, мы можем написать программу, которая бы на лету интерпретировала исходный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Такие программы называются интерпретаторами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3A7A44-3D31-CB01-AC05-7489ACE9B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5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8F42F1-2CB7-6209-643E-F63A96E46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5D91-C000-19D9-4592-B448603A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Компилятор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vs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Интерпретатор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E22C50-82A0-C6DD-8F7D-4D580C84E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Так или иначе, наш все сводится к интерпретации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Машина интерпретирует поток байтов как инструкции и данные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Но, компиляторы вводят новую фазу – компиляцию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Результатом компиляции является не результат нашей программа, а наша программа, но в другом виде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Т.е. нам нужно будет потом еще запустить скомпилированную программу, чтобы получить результат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А вот интерпретаторы выдают результат «сразу»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Хотя реализация интерпретаторов «под капотом» может отличаться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A7B8DE-3D6B-D2EF-6E1E-EE7CFB5E1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6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14FC34-39E4-46A3-5D23-714148C86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3B3F-AF16-58E0-24B5-B6CBFFDC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 процессора есть набор возможных операций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F920CC-7453-5228-8F83-FA2AF7A2F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300" dirty="0">
                <a:latin typeface="Roboto" panose="02000000000000000000" pitchFamily="2" charset="0"/>
                <a:ea typeface="Roboto" panose="02000000000000000000" pitchFamily="2" charset="0"/>
              </a:rPr>
              <a:t>Как правило, это достаточно примитивные операции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300" dirty="0">
                <a:latin typeface="Roboto" panose="02000000000000000000" pitchFamily="2" charset="0"/>
                <a:ea typeface="Roboto" panose="02000000000000000000" pitchFamily="2" charset="0"/>
              </a:rPr>
              <a:t>Например, сложить целое с другим целом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300" dirty="0">
                <a:latin typeface="Roboto" panose="02000000000000000000" pitchFamily="2" charset="0"/>
                <a:ea typeface="Roboto" panose="02000000000000000000" pitchFamily="2" charset="0"/>
              </a:rPr>
              <a:t>Или, выполнить переход если заданное число равно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300" dirty="0">
                <a:latin typeface="Roboto" panose="02000000000000000000" pitchFamily="2" charset="0"/>
                <a:ea typeface="Roboto" panose="02000000000000000000" pitchFamily="2" charset="0"/>
              </a:rPr>
              <a:t>Полный список поддерживаемых операций можно найти в спецификации устройства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300" dirty="0">
                <a:latin typeface="Roboto" panose="02000000000000000000" pitchFamily="2" charset="0"/>
                <a:ea typeface="Roboto" panose="02000000000000000000" pitchFamily="2" charset="0"/>
              </a:rPr>
              <a:t>Каждой операции соответствует отдельная команда – инструкция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300" dirty="0">
                <a:latin typeface="Roboto" panose="02000000000000000000" pitchFamily="2" charset="0"/>
                <a:ea typeface="Roboto" panose="02000000000000000000" pitchFamily="2" charset="0"/>
              </a:rPr>
              <a:t>Любая компьютерная программа – это просто последовательность инструкций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FB07E40-E7B6-CFEA-5DAE-CF1FD104C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3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AF46EE-1AE3-E3AD-83A3-7037A504E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AA41-EB72-FC89-FB0A-2E780FDE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Runtime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языка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70EE68-4972-B876-BE82-EA659FF25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Очень важной частью реализации любого ЯП является размер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Runtime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этой реализации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Runtime –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как бы часть вашей программы необходимая для её работы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Например, виртуальная машина или сборщик мусора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Реализации разных ЯП отличаются размером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Runtime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Когда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Runtime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небольшой, то такой язык проще встроить в новое окружение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Например, 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WASM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F50D50-E8CD-5228-8885-1C30E6294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46E1C-6268-0433-E078-B250BE1E4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890F0E6-AC5E-A1E6-A59A-60E821083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70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Давайте разберемся на примере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Возьмем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JavaScript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конкретную реализацию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V8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Исходный код при запуске преобразовывается в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байткод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виртуальный машины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Нет необходимости в предварительной компиляции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Часто вызываемые функции могут быть на лету скомпилированы в эффективный машинные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Такая техника называется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JIT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компиляцией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Большой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Runtime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4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C3DB8E-63AF-501A-388D-968161365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C5949-83D1-7684-2FE0-2198F9BB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ЯП и типы данных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9511441-0871-F0E3-B894-66A76E207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Мы помним, что для процессора любые данные это </a:t>
            </a:r>
            <a:r>
              <a:rPr lang="ru-RU">
                <a:latin typeface="Roboto" panose="02000000000000000000" pitchFamily="2" charset="0"/>
                <a:ea typeface="Roboto" panose="02000000000000000000" pitchFamily="2" charset="0"/>
              </a:rPr>
              <a:t>поток байтов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мы можем ввести контракты над этими данными и работать с ними определенным образом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ЯП могут ввести ряд правил для гарантии выполнения этих контрактов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Система правил как можно работать с типами в рамках ЯП называется типизацией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B865F2-A14F-B884-583E-D08241D8E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0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06E18A-AF9D-7D46-1CEB-904A72C83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95CF-500F-C4D2-CE1C-CD24DB55D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ЯП и встроенные типы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36F580F-8008-3F0E-CFD3-8B0B80D14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ЯП зачастую вводят множество предопределенных базовых типов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Количество таких типов, а также способ их представления в памяти зависит от ЯП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Так и от реализации этого ЯП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5ADEB2-92AF-F372-E436-8A5CE542E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Какая бывает типизация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Явная/неявная/гибридная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Сильная/слабая (строгая/нестрогая)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Статическая/динамическая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2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 что влияет типизация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Количество ошибок которые можно отловить на этапе написания кода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Простота написания кода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Простота поддержки кода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Эффективность работы кода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Предсказуемость кода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2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Коротко о слабой типизации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535BCD-E884-03F3-1601-E47F751C3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8951" y="1981952"/>
            <a:ext cx="2375702" cy="377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Выбор типизации определяет многое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Статическая/гибридная/сильная – надежно и эффективно, но сложно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Динамическая/неявная/слабая – просто и гибко, но не очень эффективно и надежно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Динамическая/гибридная/сильная – просто, гибко и достаточно эффективно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4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2766218"/>
            <a:ext cx="11358452" cy="1325563"/>
          </a:xfrm>
        </p:spPr>
        <p:txBody>
          <a:bodyPr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Спасибо!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3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338ED-B5C2-66AE-87F9-6B3F04B05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CABB3-7889-6FF5-A854-3EDCAF70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264020"/>
            <a:ext cx="5319318" cy="23299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как процессор понимает, какую инструкцию выполнять?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2C8CBDE-3228-8209-C774-E59585499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89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747105-EA56-99DC-74DC-2C1AA43C4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14B0-2D9B-431D-5D50-30F56ECF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Вот сейчас внимательно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47A5ED7-7B69-0DE0-1A19-59150D00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Каждой инструкции соответствует некоторой бинарное число –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опкод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Какое это конкретно число определяется архитектурой и спецификацией устройства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Процессор интерпретирует такие вот числа как команды к действию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AAB2EE-3D3A-74A2-44D7-55EC1311B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2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B206F-BB85-D3F0-635D-9A413020D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C2C1-A211-25D2-BDD3-5ECC80A7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007380"/>
            <a:ext cx="5319318" cy="28432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как он понимает, что перед ним инструкция, а не число 0 или другое значение?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0E699A-B775-CD9F-9D48-47536070A5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75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691ED1-60DB-6328-9E9F-7B27194C9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99FD-6335-A289-CDD9-ECD03C64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Он и не понимает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6BA93EC-C44B-D4EB-4A59-2F717F77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Процессор может применить к любому набору бит любую из доступных операций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может интерпретировать этот набор как инструкцию и выполнить её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Фактически, код программы – это тоже данные в бинарном виде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Т.е. наша программа состоит из данных-кода и данных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F903CE-D04A-66FA-D004-289E6811A0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8AEAB0-DCC9-40F0-6822-46CF62AD2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C177-A285-BD08-F4A5-2404560B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Когда процессор загружается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9D89472-8F20-EB26-BD86-6148F63E6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Он читает некоторую область памяти по статическому адресу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Там должна находиться самая первая инструкция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После её выполнения процессор перейдет к ближайшей следующей ячейке и выполняет её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Т.е. процессор просто последовательно идет по памяти начиная с некоторого адреса и выполняет значения как инструкции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67C2C5-1F45-5466-0170-707628594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298CD4-2CC6-A3E6-BE25-4C95A3A1C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C7F3-C569-22A0-DCCE-311B3485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Это еще не все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FB6DDD-D513-CA27-C8AB-025378522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Процессор предоставляет ряд инструкций для перехода к другой инструкции по адресу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Переходы бывают условные и безусловные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5B200B9-5343-E015-FE1B-8AB9033C3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2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5212</TotalTime>
  <Words>1144</Words>
  <Application>Microsoft Office PowerPoint</Application>
  <PresentationFormat>Широкоэкранный</PresentationFormat>
  <Paragraphs>187</Paragraphs>
  <Slides>39</Slides>
  <Notes>38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Roboto</vt:lpstr>
      <vt:lpstr>Wingdings</vt:lpstr>
      <vt:lpstr>Office Theme</vt:lpstr>
      <vt:lpstr>Computer Science во Frontend</vt:lpstr>
      <vt:lpstr>Всё есть поток байтов</vt:lpstr>
      <vt:lpstr>У процессора есть набор возможных операций</vt:lpstr>
      <vt:lpstr>А как процессор понимает, какую инструкцию выполнять?</vt:lpstr>
      <vt:lpstr>Вот сейчас внимательно</vt:lpstr>
      <vt:lpstr>Но как он понимает, что перед ним инструкция, а не число 0 или другое значение?</vt:lpstr>
      <vt:lpstr>Он и не понимает</vt:lpstr>
      <vt:lpstr>Когда процессор загружается</vt:lpstr>
      <vt:lpstr>Это еще не все</vt:lpstr>
      <vt:lpstr>Звучит очень сложно и не очень безопасно…</vt:lpstr>
      <vt:lpstr>Так и есть</vt:lpstr>
      <vt:lpstr>Презентация PowerPoint</vt:lpstr>
      <vt:lpstr>Надо понять</vt:lpstr>
      <vt:lpstr>У машинного кода много недостатков</vt:lpstr>
      <vt:lpstr>Язык ассемблера</vt:lpstr>
      <vt:lpstr>Презентация PowerPoint</vt:lpstr>
      <vt:lpstr>Лучше, но не сильно</vt:lpstr>
      <vt:lpstr>А как сильно отличаются инструкции у разных процессоров?</vt:lpstr>
      <vt:lpstr>CPU бывают разные</vt:lpstr>
      <vt:lpstr>А нельзя ли сделать универсальный для всех устройств машинный код?</vt:lpstr>
      <vt:lpstr>Можно</vt:lpstr>
      <vt:lpstr>Плюсы и минусы виртуальных машин</vt:lpstr>
      <vt:lpstr>Презентация PowerPoint</vt:lpstr>
      <vt:lpstr>Выдыхаем</vt:lpstr>
      <vt:lpstr>Языки программирования</vt:lpstr>
      <vt:lpstr>Языков очень много</vt:lpstr>
      <vt:lpstr>А как исходный код ЯП исполняется процессором?</vt:lpstr>
      <vt:lpstr>Вот тут интересно</vt:lpstr>
      <vt:lpstr>Компилятор vs Интерпретатор</vt:lpstr>
      <vt:lpstr>Runtime языка</vt:lpstr>
      <vt:lpstr>Презентация PowerPoint</vt:lpstr>
      <vt:lpstr>Давайте разберемся на примере</vt:lpstr>
      <vt:lpstr>ЯП и типы данных</vt:lpstr>
      <vt:lpstr>ЯП и встроенные типы</vt:lpstr>
      <vt:lpstr>Какая бывает типизация</vt:lpstr>
      <vt:lpstr>На что влияет типизация</vt:lpstr>
      <vt:lpstr>Коротко о слабой типизации</vt:lpstr>
      <vt:lpstr>Выбор типизации определяет многое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Frontend</dc:title>
  <dc:creator>Andrey Kobets</dc:creator>
  <cp:lastModifiedBy>Андрей Кобец</cp:lastModifiedBy>
  <cp:revision>960</cp:revision>
  <dcterms:created xsi:type="dcterms:W3CDTF">2020-11-08T08:53:50Z</dcterms:created>
  <dcterms:modified xsi:type="dcterms:W3CDTF">2024-03-07T11:02:53Z</dcterms:modified>
</cp:coreProperties>
</file>