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6" r:id="rId2"/>
    <p:sldId id="404" r:id="rId3"/>
    <p:sldId id="437" r:id="rId4"/>
    <p:sldId id="509" r:id="rId5"/>
    <p:sldId id="510" r:id="rId6"/>
    <p:sldId id="511" r:id="rId7"/>
    <p:sldId id="512" r:id="rId8"/>
    <p:sldId id="459" r:id="rId9"/>
    <p:sldId id="514" r:id="rId10"/>
    <p:sldId id="515" r:id="rId11"/>
    <p:sldId id="455" r:id="rId12"/>
    <p:sldId id="516" r:id="rId13"/>
    <p:sldId id="517" r:id="rId14"/>
    <p:sldId id="518" r:id="rId15"/>
    <p:sldId id="519" r:id="rId16"/>
    <p:sldId id="520" r:id="rId17"/>
    <p:sldId id="448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462" r:id="rId30"/>
    <p:sldId id="533" r:id="rId31"/>
    <p:sldId id="534" r:id="rId32"/>
    <p:sldId id="535" r:id="rId33"/>
    <p:sldId id="536" r:id="rId34"/>
    <p:sldId id="537" r:id="rId35"/>
    <p:sldId id="539" r:id="rId36"/>
    <p:sldId id="538" r:id="rId37"/>
    <p:sldId id="540" r:id="rId38"/>
    <p:sldId id="541" r:id="rId39"/>
    <p:sldId id="542" r:id="rId40"/>
    <p:sldId id="543" r:id="rId41"/>
    <p:sldId id="508" r:id="rId42"/>
    <p:sldId id="544" r:id="rId43"/>
    <p:sldId id="461" r:id="rId44"/>
    <p:sldId id="545" r:id="rId45"/>
    <p:sldId id="546" r:id="rId46"/>
    <p:sldId id="465" r:id="rId47"/>
    <p:sldId id="474" r:id="rId48"/>
    <p:sldId id="466" r:id="rId49"/>
    <p:sldId id="467" r:id="rId50"/>
    <p:sldId id="547" r:id="rId51"/>
    <p:sldId id="548" r:id="rId52"/>
    <p:sldId id="468" r:id="rId53"/>
    <p:sldId id="507" r:id="rId54"/>
    <p:sldId id="549" r:id="rId55"/>
    <p:sldId id="427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30001"/>
    <a:srgbClr val="FECC00"/>
    <a:srgbClr val="000000"/>
    <a:srgbClr val="FFD300"/>
    <a:srgbClr val="F8A706"/>
    <a:srgbClr val="F9B003"/>
    <a:srgbClr val="F08631"/>
    <a:srgbClr val="ED6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3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720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389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58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04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72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170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1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0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845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90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2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38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77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886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511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38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73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47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760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61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146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817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487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748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907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312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20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23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2866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565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969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040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413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030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462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79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71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897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2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478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3992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43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1728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3948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08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9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4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848759" cy="1655762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 типизированные массивы в JS.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7DA9B8-406D-D029-2FB3-4ED69016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0743E8-83FC-BBCD-B0DE-A3450EAD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то так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A6E62A4-8A6D-9467-11BC-508A0C08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163" y="1506508"/>
            <a:ext cx="5469673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{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maxByteLength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.maxByteLength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16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.resizable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 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byteLength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byteLength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16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                   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Invalid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length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parameter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byteLength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8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4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532863"/>
            <a:ext cx="4620584" cy="17114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работать то с таким массивом?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5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Ну, у нас есть ряд методов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slice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Создает новый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копией текущего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задавать границы копирования аргументами метода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Еще есть методы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transfer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transferToFixedLength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про них поговорим не сегодня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042831"/>
            <a:ext cx="4620584" cy="27723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Ничего не понятно.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что-то записать в такой массив?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Ладно, ладно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не можем это сделать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информация хранится байтами, то мы не знаем чему равен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как этот байт закодировать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Вот тут нам и нужный проекции типов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aka View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еще за зверь такой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помним, что тип данных – это просто набор контрактов над данными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Проекции типов вводят контракты над некоторым «сырым» набором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одних и тех же данных может быть много проекций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Разберемся на примере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9CA70E2-A19A-EB66-C5D9-FC2D0628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325" y="1976649"/>
            <a:ext cx="508495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67305985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9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Вот сейчас внимательно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сырое хранилище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сделали проекцию в виде массива чисел в формате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беззнаковое целое в прямом коде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Число от 0 до 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вторая проекция смотрит на эти же данные как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4-ре элемента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Uint8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стали интерпретироваться как единое целое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Хотя сами данные остались без изменений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Распишем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30D6D6A-F84E-CC32-789A-1A7E2A6C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356" y="2045118"/>
            <a:ext cx="52578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0b0000_0001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0b0000_0011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Тогда тут 0b0000_0001_0000_0010_0000_0011_0000_0100 ?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38A970-2548-61AC-F6E8-2523BEEE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7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11" y="2206200"/>
            <a:ext cx="4753723" cy="2445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фундаментальные структуры данных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Почти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30D6D6A-F84E-CC32-789A-1A7E2A6C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453" y="2922952"/>
            <a:ext cx="758282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Тут 0b0000_0100_0000_0011_0000_0010_0000_0001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DD6B2F-17A2-0FD5-0596-6BB90B37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5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Что-что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30D6D6A-F84E-CC32-789A-1A7E2A6C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958" y="2922951"/>
            <a:ext cx="758282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Тут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0b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800080"/>
                </a:highlight>
                <a:latin typeface="JetBrains Mono"/>
              </a:rPr>
              <a:t>0000_0100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_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000080"/>
                </a:highlight>
                <a:latin typeface="JetBrains Mono"/>
              </a:rPr>
              <a:t>0000_0011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_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0000FF"/>
                </a:highlight>
                <a:latin typeface="JetBrains Mono"/>
              </a:rPr>
              <a:t>0000_0010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_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0000_0001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А не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0b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0000_0001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_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0000FF"/>
                </a:highlight>
                <a:latin typeface="JetBrains Mono"/>
              </a:rPr>
              <a:t>0000_0010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_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000080"/>
                </a:highlight>
                <a:latin typeface="JetBrains Mono"/>
              </a:rPr>
              <a:t>0000_0011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_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800080"/>
                </a:highlight>
                <a:latin typeface="JetBrains Mono"/>
              </a:rPr>
              <a:t>0000_0100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800080"/>
              </a:highlight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DD6B2F-17A2-0FD5-0596-6BB90B37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0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3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Дело в том, что у байтов есть порядок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Можно их читать «слева направо»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Можно читать «справа налево»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Мы привыкли читать числа «слева направо» 123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Но если бы мы читали «справа налево», то получилось бы 321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Вот схему «слева направо» называют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BigEndian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 «справа налево»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LittleEndian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Одни процессоры нативно поддерживают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LittleEndian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 другие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BigEndian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Чтобы правильно прочитать данные на компьютере, нужно знать в каком порядке байтов они были закодированы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Посмотрим еще раз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7F654CF-4075-FD9F-E6A3-A4D72E5F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56" y="2184508"/>
            <a:ext cx="807441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0b0000_0001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0b0000_0011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LittleEndian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!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0b0000_0100_0000_0011_0000_0010_0000_0001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По умолчанию используется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LittleEndian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Оно может быть проще реализовываться на уровне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Речь не про порядок элементов в массиве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 про порядок байт внутри одного элемента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Внимание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5C2B654-6194-EE34-6E91-966330F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16" y="1680815"/>
            <a:ext cx="433782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0b0000_0001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0b0000_0011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0b0000_0100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Второй элемент так и остался вторым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uint32Array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0xFFFFFFFF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0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4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Уловите суть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Один и тот же поток байт можно интерпретировать по разному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Именно это и делают проекции типа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Из-за нюанса с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LittleEndian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байты внутри каждого элемента читаются не так, как мы привыкли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54443"/>
            <a:ext cx="4620584" cy="1711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Какие есть еще проекции?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6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атомы из которых строится все остальное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 – непрерывная область памяти фиксированного размера состоящая их элементов одного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Структура/кортеж – непрерывная область памяти фиксированного размера состоящая из элементов одного или разного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Связный список – кортеж из элемента и указателя на следующий такой кортеж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Их много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Uint8Array, Int8Array, Uint8ClampedArray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Uint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Array, Int16Array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Uint32Array, Int32Array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BigUint64Array, BigInt64Array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Float32Array, Float64Array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DataView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Отметим некоторые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сохранении в такую проекцию числа оно конвертируется в нужный формат и усекается под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усечении крайние биты просто отбрасываются и число может измениться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Uint8ClampedArray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гарантирует, что при переполнении число всегда будет равно максимально возможному (255)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Float32Array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64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сохраняют биты в формате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IEEE-754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DataView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универсальная проекция, которая может работать с буфером по разному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Поговорим про конструкторы проекций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Они могут принимать буфер на который будут делать проекцию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Стартовую позицию (количество пропускаемых байт) в буфере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Максимальное кол-во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проекция может использовать только часть всей памяти буфера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это использовать для совместного владениями проекциями одного буфера без опаски «вторгнуться» в чужую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для этого вы должны гарантировать, что диапазоны не пересекаются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7A0C24F-D2FA-6141-3C52-A344746A2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185" y="1593043"/>
            <a:ext cx="649001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16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byteOffset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     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BYTES_PER_ELEMENT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</a:t>
            </a:r>
            <a:endParaRPr lang="en-US" altLang="ru-RU" sz="20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0x0000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0xFFFF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0xE010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444841-E791-5392-F209-13EF018C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17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Буфер проекции можно считать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187A1D2-0C29-61C3-381D-935347D7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082" y="2479797"/>
            <a:ext cx="62558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isView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 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isView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51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это еще не все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Конструктор проекции может принять обычный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другой типизированный массив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создать новый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куда скопировать элементы из переданного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помните про конвертацию типов и переполнение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0A4B599-5433-CAAD-20D5-44DA0984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14" y="2914924"/>
            <a:ext cx="884291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5678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arr2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Int8Array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Int8Array(3) [ 1, 46, -1 ]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61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есть нюансы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типизированные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массивы можно передать только массив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числами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другой типизированный массив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вот буфер валидного размера можно любой передать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это еще не все!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конструктор типизированного массива можно передать еще и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просто число, равно кол-ву создаваемых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 умолчанию все элементы равны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метод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fill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заполнения элементов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то так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ED93850-7F12-D393-9172-691E39A9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05" y="2912475"/>
            <a:ext cx="810693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uin16Array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Uint16Array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Uint8Array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fill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fill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Сегодня мы будем говорить про массивы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набор встроенных структур данных для представления массивов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типы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Array,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SharedArrayBuffer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еще есть проекции типов для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SharedArrayBuffer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Uint8Array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Int32Array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6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все так плохо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Интерфейс конструктора у всех проекций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почти одинаковый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Как и набор свойств и методов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Кстати о методах, у типизированных массивов есть множество похожих методов, как и обычных массивов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filter, map, reduce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Только смотрите поддержку в браузерах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Полезный метод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subarray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Создает новый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View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такого же типа, как и оригинальный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Который смотрит на некоторый фрагмент исходного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Похоже на то, как создавать проекцию из буфера и указывать сдвиг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Важно, что тут фактически копирования данных не делается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DataView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Самая навороченная проекция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Может работать с буфером данных как любая другая проекция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Поддерживает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BigEndian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LittleEndian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Отлично подходит для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парсинга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бинарных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то так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4F0CB27-F4D8-56D6-49A2-C3E9C5610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864" y="2337953"/>
            <a:ext cx="426627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setInt32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16909060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getInt8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getInt8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getInt8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view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getInt8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1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4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разобрали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его проекции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Теперь надо понять зачем нам все это нужно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несколько причин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динамическая типизация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сложно управлять тем, как что-то представлено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Даже простые типы представляются через размеченные указатели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расходуется не эффективно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Типизированные массивы позволяют вводить четкие контракты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54443"/>
            <a:ext cx="4620584" cy="1711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Какие еще контракты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59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контролируем что и как храниться в памяти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если мы извлечем число из такого массива, то он превратится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внутри массива числа хранятся именно так, как мы их закодировали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открывает возможности тонкой для тонкой оптимизации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универсальное кросс-языковое представление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передать эти данные «как есть» в другой поток или по сети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Быстро разберемся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сложная структура данных, которая не является массивом в его примитивным понимании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динамически «расти»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принимать как элементы разные типы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содержать «дырки»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Неустановленные элементы по умолчанию равны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Количество элементов не может превышать 2 ** 32 - 1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создавать через конструктор или литерал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Имеет представление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это еще не все!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Работать с бинарными данными используя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обычные массивы было не очень удобно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Из-за динамической типизации нужно помнить про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SMI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теперь у нас появился нормальный удобный инструмент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Используя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DataView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тонко работать с потоком байт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Многопоточность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передаче «обычных» объектов в другой поток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данные копируются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 случае с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этим гибко управлять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используя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SharredArrayBuffer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даже разделять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сегодня про это умолчим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3870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уже говорили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бинарное представление данных может быть сильно эффективнее по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 и работать быстрее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добавлять поддержку любого нужного нам файлового расширения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Используем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DataView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побитовые операторы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лекция затянулась и я расскажу про это отдельными доп. видео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хоть и динамически типизированный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в нем есть высокоуровневый тип данных для массивов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также есть возможность описывать низкоуровневые примитивы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первую очередь это нужно для оптимизаций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работы с бинарными данными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Ждите доп. видео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теперь про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область непрерывная памяти состоящая из элементов размером в 1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Создается такая структура с помощью конструктора с указанием количества требуемой памяти в байтах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Максимальным размером памяти под такой буфер является количество свободной памяти в куче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то так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594A5FB-DC63-E53A-4BE4-76CC6F91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514" y="2736502"/>
            <a:ext cx="609971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ArrayBuffer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buffer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byteLength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1024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87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Вообще поменять размер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Раньше было нельзя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Только создать новый буфер большего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в обновленной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спеке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ECMAScript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появилась возможность задать возможность роста в некоторых пределах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метод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resize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Смотрите поддержку в браузерах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2119</Words>
  <Application>Microsoft Office PowerPoint</Application>
  <PresentationFormat>Широкоэкранный</PresentationFormat>
  <Paragraphs>254</Paragraphs>
  <Slides>55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фундаментальные структуры данных</vt:lpstr>
      <vt:lpstr>Это атомы из которых строится все остальное</vt:lpstr>
      <vt:lpstr>Сегодня мы будем говорить про массивы</vt:lpstr>
      <vt:lpstr>Быстро разберемся с Array</vt:lpstr>
      <vt:lpstr>А теперь про ArrayBuffer</vt:lpstr>
      <vt:lpstr>Как то так</vt:lpstr>
      <vt:lpstr>Презентация PowerPoint</vt:lpstr>
      <vt:lpstr>Вообще поменять размер ArrayBuffer</vt:lpstr>
      <vt:lpstr>Как то так</vt:lpstr>
      <vt:lpstr>А как работать то с таким массивом?</vt:lpstr>
      <vt:lpstr>Ну, у нас есть ряд методов</vt:lpstr>
      <vt:lpstr>Ничего не понятно.  Как что-то записать в такой массив?</vt:lpstr>
      <vt:lpstr>Ладно, ладно</vt:lpstr>
      <vt:lpstr>Что еще за зверь такой</vt:lpstr>
      <vt:lpstr>Разберемся на примере</vt:lpstr>
      <vt:lpstr>Презентация PowerPoint</vt:lpstr>
      <vt:lpstr>Вот сейчас внимательно</vt:lpstr>
      <vt:lpstr>Распишем</vt:lpstr>
      <vt:lpstr>Почти</vt:lpstr>
      <vt:lpstr>Что-что</vt:lpstr>
      <vt:lpstr>Презентация PowerPoint</vt:lpstr>
      <vt:lpstr>Дело в том, что у байтов есть порядок</vt:lpstr>
      <vt:lpstr>Посмотрим еще раз</vt:lpstr>
      <vt:lpstr>Порефлексируем</vt:lpstr>
      <vt:lpstr>Внимание</vt:lpstr>
      <vt:lpstr>Презентация PowerPoint</vt:lpstr>
      <vt:lpstr>Уловите суть</vt:lpstr>
      <vt:lpstr>Какие есть еще проекции?</vt:lpstr>
      <vt:lpstr>Их много</vt:lpstr>
      <vt:lpstr>Отметим некоторые</vt:lpstr>
      <vt:lpstr>Поговорим про конструкторы проекций</vt:lpstr>
      <vt:lpstr>Например</vt:lpstr>
      <vt:lpstr>Буфер проекции можно считать</vt:lpstr>
      <vt:lpstr>Но это еще не все</vt:lpstr>
      <vt:lpstr>Например</vt:lpstr>
      <vt:lpstr>Тут есть нюансы</vt:lpstr>
      <vt:lpstr>И это еще не все!</vt:lpstr>
      <vt:lpstr>Как то так</vt:lpstr>
      <vt:lpstr>Презентация PowerPoint</vt:lpstr>
      <vt:lpstr>Не все так плохо</vt:lpstr>
      <vt:lpstr>Полезный метод subarray</vt:lpstr>
      <vt:lpstr>DataView</vt:lpstr>
      <vt:lpstr>Как то так</vt:lpstr>
      <vt:lpstr>Презентация PowerPoint</vt:lpstr>
      <vt:lpstr>Выдыхаем</vt:lpstr>
      <vt:lpstr>В JS динамическая типизация</vt:lpstr>
      <vt:lpstr>Какие еще контракты?</vt:lpstr>
      <vt:lpstr>Мы контролируем что и как храниться в памяти</vt:lpstr>
      <vt:lpstr>Но это еще не все!</vt:lpstr>
      <vt:lpstr>Многопоточность</vt:lpstr>
      <vt:lpstr>Презентация PowerPoint</vt:lpstr>
      <vt:lpstr>Мы уже говорили</vt:lpstr>
      <vt:lpstr>Подведем 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978</cp:revision>
  <dcterms:created xsi:type="dcterms:W3CDTF">2020-11-08T08:53:50Z</dcterms:created>
  <dcterms:modified xsi:type="dcterms:W3CDTF">2024-03-25T06:41:39Z</dcterms:modified>
</cp:coreProperties>
</file>