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6" r:id="rId2"/>
    <p:sldId id="404" r:id="rId3"/>
    <p:sldId id="471" r:id="rId4"/>
    <p:sldId id="519" r:id="rId5"/>
    <p:sldId id="521" r:id="rId6"/>
    <p:sldId id="520" r:id="rId7"/>
    <p:sldId id="522" r:id="rId8"/>
    <p:sldId id="523" r:id="rId9"/>
    <p:sldId id="518" r:id="rId10"/>
    <p:sldId id="549" r:id="rId11"/>
    <p:sldId id="548" r:id="rId12"/>
    <p:sldId id="525" r:id="rId13"/>
    <p:sldId id="550" r:id="rId14"/>
    <p:sldId id="551" r:id="rId15"/>
    <p:sldId id="448" r:id="rId16"/>
    <p:sldId id="553" r:id="rId17"/>
    <p:sldId id="546" r:id="rId18"/>
    <p:sldId id="474" r:id="rId19"/>
    <p:sldId id="508" r:id="rId20"/>
    <p:sldId id="475" r:id="rId21"/>
    <p:sldId id="463" r:id="rId22"/>
    <p:sldId id="464" r:id="rId23"/>
    <p:sldId id="517" r:id="rId24"/>
    <p:sldId id="516" r:id="rId25"/>
    <p:sldId id="510" r:id="rId26"/>
    <p:sldId id="554" r:id="rId27"/>
    <p:sldId id="555" r:id="rId28"/>
    <p:sldId id="468" r:id="rId29"/>
    <p:sldId id="511" r:id="rId30"/>
    <p:sldId id="512" r:id="rId31"/>
    <p:sldId id="552" r:id="rId32"/>
    <p:sldId id="513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3" r:id="rId41"/>
    <p:sldId id="564" r:id="rId42"/>
    <p:sldId id="565" r:id="rId43"/>
    <p:sldId id="427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53"/>
    <a:srgbClr val="FF0909"/>
    <a:srgbClr val="4472C4"/>
    <a:srgbClr val="030001"/>
    <a:srgbClr val="FECC00"/>
    <a:srgbClr val="000000"/>
    <a:srgbClr val="FFD300"/>
    <a:srgbClr val="F8A706"/>
    <a:srgbClr val="F9B003"/>
    <a:srgbClr val="F08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7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0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4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31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01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753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92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897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494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64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296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1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653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25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604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817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180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949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780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4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759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86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086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857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651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442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494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127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699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056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22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02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523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822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67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31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71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54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28.03.2024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Структуры данных на основе массивов.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Матрица и Вектор.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Реализация структуры/кортежа.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E5FC6-4DA7-FEA8-9712-9B6FDC1A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640C33-F8A1-0888-1A06-45EEB3D6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хорошо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 хорошо кэшируются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тут еще связанная информация (оси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x, y, z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т.д.)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хранятся близко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Поэтому такое представление используется для решения самых разных задача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Разумеется, можно масштабировать матрицу, чтобы хранить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мерное представление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же сделать массив массивов?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0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с точки зрения реализации оно выглядит сложнее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Фактически, массив массивов – это массив указателей на другие массивы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Эффективность кеширования такого решения намного хуже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Дополнительные походы в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стороны, каждая ячейка может иметь свой размер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30741"/>
            <a:ext cx="4620584" cy="1396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массив кортежей?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7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из коробке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кортежей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тому же, т.к. кортеж в общем случае нельзя обойти, то возникают дополнительные неудобства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целом – это отличное решения для своих задач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если вам нужна матрица, то лучше использовать именно матрицу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не так сложно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Матрица – это пример такой структуры, которая в памяти хранится абсолютно также, как простой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вводит доп. контракты на обращение к элементам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Главный плюс матриц – это удобство представления такого рода информации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И, их эффективность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955731"/>
            <a:ext cx="4620584" cy="29465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Массивы изначально не расширяемы.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их делают расширяемыми?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не можем расширить созданный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можем создать новый массив с подходящей емкостью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в два раза больше предыдущего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скопировать туда все элементы из исходного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Но, чтобы организовать такую логику нам необходимо хранить емкость массива и его длину, а также ссылку на «сырой» массив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Знакомьтесь, Вектор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848DE-287F-ED59-1BFD-564B130B5084}"/>
              </a:ext>
            </a:extLst>
          </p:cNvPr>
          <p:cNvSpPr txBox="1"/>
          <p:nvPr/>
        </p:nvSpPr>
        <p:spPr>
          <a:xfrm>
            <a:off x="4982383" y="2828792"/>
            <a:ext cx="2227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Vector {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capacity: u32,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length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: u32,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buffer: 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&amp;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[]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6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массивы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Принцип вектора очень прост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Аллоцируем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массив нужных элементов заданной емкости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добавлять новые элементы становится невозможно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То,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аллоцируем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новый массив большей длины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Копируем все элементы исходного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заменяем ссылку в структуре на новый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Полностью заполненный массив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EC33D0-271A-1D1C-A274-9C1446EEC78D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ACB07BA-83D2-98E6-1E3D-72E1ECC08FCB}"/>
              </a:ext>
            </a:extLst>
          </p:cNvPr>
          <p:cNvCxnSpPr/>
          <p:nvPr/>
        </p:nvCxnSpPr>
        <p:spPr>
          <a:xfrm flipH="1">
            <a:off x="2883404" y="2886327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67B21F-1BE7-BFDA-99CA-415AE0456C8D}"/>
              </a:ext>
            </a:extLst>
          </p:cNvPr>
          <p:cNvSpPr txBox="1"/>
          <p:nvPr/>
        </p:nvSpPr>
        <p:spPr>
          <a:xfrm>
            <a:off x="3621402" y="2628673"/>
            <a:ext cx="371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Массив из 2-х элементов по 4 байта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94AF12F-F5CE-8260-D6C2-CD4CB740F8F3}"/>
              </a:ext>
            </a:extLst>
          </p:cNvPr>
          <p:cNvCxnSpPr>
            <a:cxnSpLocks/>
          </p:cNvCxnSpPr>
          <p:nvPr/>
        </p:nvCxnSpPr>
        <p:spPr>
          <a:xfrm flipH="1" flipV="1">
            <a:off x="4171329" y="3929209"/>
            <a:ext cx="540409" cy="5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DAF201-3981-91EB-DA84-65182FE73078}"/>
              </a:ext>
            </a:extLst>
          </p:cNvPr>
          <p:cNvSpPr txBox="1"/>
          <p:nvPr/>
        </p:nvSpPr>
        <p:spPr>
          <a:xfrm>
            <a:off x="4711738" y="4367431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Другие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68572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Аллоцируем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массив новый в 2 раза больше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64A9DAD-D586-9346-CE56-8ED26384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71C37C5-3982-973F-0E11-4D5A265172F2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08ACC62-5507-15C4-FF6F-40E7D2EDCEEA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5C02FDE-A3D6-4692-BD2E-01E9A702C15F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ACD8009-A914-489D-ACE9-C0FD32D6CD72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5655745-CB08-352E-AC5F-175086FC8F01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EA30EF23-4BA2-6CA1-DF6A-A68A0B868882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93B6B9-3075-9A7C-F43B-3667E32B699D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43D7221-0F30-7C19-C84C-DF1DFC1A819C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631021A-5D66-A021-D827-F22653091540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EEBC304-D870-2D25-E9D3-A345DD5B3449}"/>
              </a:ext>
            </a:extLst>
          </p:cNvPr>
          <p:cNvCxnSpPr/>
          <p:nvPr/>
        </p:nvCxnSpPr>
        <p:spPr>
          <a:xfrm flipH="1">
            <a:off x="2883404" y="2886327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F6156D-3ECC-9166-9E1E-0815437D4794}"/>
              </a:ext>
            </a:extLst>
          </p:cNvPr>
          <p:cNvSpPr txBox="1"/>
          <p:nvPr/>
        </p:nvSpPr>
        <p:spPr>
          <a:xfrm>
            <a:off x="3621402" y="2628673"/>
            <a:ext cx="34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Эта память уже недействительна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576553C-4771-123E-2D2E-8FF7439B44E8}"/>
              </a:ext>
            </a:extLst>
          </p:cNvPr>
          <p:cNvCxnSpPr>
            <a:cxnSpLocks/>
          </p:cNvCxnSpPr>
          <p:nvPr/>
        </p:nvCxnSpPr>
        <p:spPr>
          <a:xfrm flipH="1" flipV="1">
            <a:off x="4353224" y="3971672"/>
            <a:ext cx="540409" cy="5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2FABB3-1049-53D0-739F-BBA9BAC03C20}"/>
              </a:ext>
            </a:extLst>
          </p:cNvPr>
          <p:cNvSpPr txBox="1"/>
          <p:nvPr/>
        </p:nvSpPr>
        <p:spPr>
          <a:xfrm>
            <a:off x="4913749" y="4378206"/>
            <a:ext cx="476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Элементы старого массива были скопированы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EB726A4-E05F-8C01-8AAB-D92EA6F679D9}"/>
              </a:ext>
            </a:extLst>
          </p:cNvPr>
          <p:cNvSpPr/>
          <p:nvPr/>
        </p:nvSpPr>
        <p:spPr>
          <a:xfrm>
            <a:off x="4273918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366946C8-55C6-577F-8E17-512504F0F529}"/>
              </a:ext>
            </a:extLst>
          </p:cNvPr>
          <p:cNvSpPr/>
          <p:nvPr/>
        </p:nvSpPr>
        <p:spPr>
          <a:xfrm>
            <a:off x="4461989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2D2478-1BE1-B187-B2B0-EDEC2E16CF3B}"/>
              </a:ext>
            </a:extLst>
          </p:cNvPr>
          <p:cNvSpPr/>
          <p:nvPr/>
        </p:nvSpPr>
        <p:spPr>
          <a:xfrm>
            <a:off x="4645298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F7FB5A8-94AF-51D1-553F-D24AD85A6B71}"/>
              </a:ext>
            </a:extLst>
          </p:cNvPr>
          <p:cNvSpPr/>
          <p:nvPr/>
        </p:nvSpPr>
        <p:spPr>
          <a:xfrm>
            <a:off x="4828607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67F860B-9271-A227-83F8-CABE8031AABF}"/>
              </a:ext>
            </a:extLst>
          </p:cNvPr>
          <p:cNvSpPr/>
          <p:nvPr/>
        </p:nvSpPr>
        <p:spPr>
          <a:xfrm>
            <a:off x="5011916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72AA5735-CA81-97C0-866F-6F036AE9FB14}"/>
              </a:ext>
            </a:extLst>
          </p:cNvPr>
          <p:cNvSpPr/>
          <p:nvPr/>
        </p:nvSpPr>
        <p:spPr>
          <a:xfrm>
            <a:off x="5199987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10CA3B0-71A0-74FE-33C0-DE9700B4D2C3}"/>
              </a:ext>
            </a:extLst>
          </p:cNvPr>
          <p:cNvSpPr/>
          <p:nvPr/>
        </p:nvSpPr>
        <p:spPr>
          <a:xfrm>
            <a:off x="5383296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AD3E0EF-5E6B-2E20-2293-D1B5888FE64A}"/>
              </a:ext>
            </a:extLst>
          </p:cNvPr>
          <p:cNvSpPr/>
          <p:nvPr/>
        </p:nvSpPr>
        <p:spPr>
          <a:xfrm>
            <a:off x="5566605" y="3601988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3A91666-F224-330E-5306-2FDE5D4E0731}"/>
              </a:ext>
            </a:extLst>
          </p:cNvPr>
          <p:cNvSpPr/>
          <p:nvPr/>
        </p:nvSpPr>
        <p:spPr>
          <a:xfrm>
            <a:off x="5757057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55B9B17-70FB-2A4F-2642-6327ACB3E680}"/>
              </a:ext>
            </a:extLst>
          </p:cNvPr>
          <p:cNvSpPr/>
          <p:nvPr/>
        </p:nvSpPr>
        <p:spPr>
          <a:xfrm>
            <a:off x="5945128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3E3680E-B84F-5B7B-9104-F0A079C199CB}"/>
              </a:ext>
            </a:extLst>
          </p:cNvPr>
          <p:cNvSpPr/>
          <p:nvPr/>
        </p:nvSpPr>
        <p:spPr>
          <a:xfrm>
            <a:off x="6128437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8C1A71F6-8E9B-734C-106F-792CB3D11813}"/>
              </a:ext>
            </a:extLst>
          </p:cNvPr>
          <p:cNvSpPr/>
          <p:nvPr/>
        </p:nvSpPr>
        <p:spPr>
          <a:xfrm>
            <a:off x="6311746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E5F952D-58D2-10B3-64FD-D7FB21442799}"/>
              </a:ext>
            </a:extLst>
          </p:cNvPr>
          <p:cNvSpPr/>
          <p:nvPr/>
        </p:nvSpPr>
        <p:spPr>
          <a:xfrm>
            <a:off x="6495055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014EF0-5666-67B4-8765-71518782B322}"/>
              </a:ext>
            </a:extLst>
          </p:cNvPr>
          <p:cNvSpPr/>
          <p:nvPr/>
        </p:nvSpPr>
        <p:spPr>
          <a:xfrm>
            <a:off x="6683126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F8C3D23-EC3B-A429-5E35-BE3629123A25}"/>
              </a:ext>
            </a:extLst>
          </p:cNvPr>
          <p:cNvSpPr/>
          <p:nvPr/>
        </p:nvSpPr>
        <p:spPr>
          <a:xfrm>
            <a:off x="6866435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6AC4A61-FF84-8794-7135-FDA2F0633D28}"/>
              </a:ext>
            </a:extLst>
          </p:cNvPr>
          <p:cNvSpPr/>
          <p:nvPr/>
        </p:nvSpPr>
        <p:spPr>
          <a:xfrm>
            <a:off x="7049744" y="3601790"/>
            <a:ext cx="161440" cy="1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7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сразу задать нужную емкость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необходимая или минимальная емкость известна заранее, то можно сразу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аллоцировать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буфер нужного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Избегаем лишних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аллокаций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Вектор – это важнейшая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Обычные массивы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– это, в общем случае, вектора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вектор основан на массиве, то хорошо дружит с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кэшом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вектор хранит указатель на буфер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при его переполнении – меняет его на увеличенный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можно сказать, что вектор – это модель управления памятью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96204"/>
            <a:ext cx="4620584" cy="20655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происходит при уменьшении?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разному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Обычно, при удалении элементов из вектора буфер не меняется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Но, может быть явный метод для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ужатия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 внутреннего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буффера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Нюансики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– это сложная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Она может не только расширяться, но и содержать «дырки»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добавить геттеры/сеттеры на элемент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удалить элемент оператором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все это делать, то нам нужна уже другая реализация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приведет к потере эффективности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– это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Последовательность элементов одного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Идущих друг за другом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Максимальное количество элементов в массиве фиксировано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Константный доступ к любому элементу по его индексу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Фундаментальная структура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уже есть вектор, то зачем нам это?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типизированные массивы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Они не расширяемы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сделать вектор на основе таких массивов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тому же, запомните паттерн с расширением в 2 раза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важно понять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Расширяемость массивов – это не «магия»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использование фундаментальных структур данных: массив и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специальное поведение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быть с тем, что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 структур м кортежей?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33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Нет, но мы можем их сделать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Смотрите, любая структура/кортеж описываются схемой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Схема говорит какие у нас есть элементы и какой у них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Зная это, мы можем сделать программу, которая кодирует данные внутрь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используя побитовые операторы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предоставляет интерфейс для извлечения информации из него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680560"/>
            <a:ext cx="4620584" cy="1496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 чем смысл то?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66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Типизированные массивы очень эффективны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 по памяти, так и в работе (кэширование)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без проблем передать их в другой поток или на сервер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они поддерживают только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Реализовав поддержку структур, мы сможем хранить в них куда более сложные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при этом иметь удобный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FEE4179-EAEF-6804-9598-B8487B88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366" y="2216180"/>
            <a:ext cx="170056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dancing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fighting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u8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Skills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64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564126"/>
            <a:ext cx="4620584" cy="17297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же не знаем размер строки…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2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тут проблема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Строка может содержать равное количество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Нам нужно либо огранить размер такой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Либо хранить строку после всей закодированной информации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хранить ссылку на это место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строк будет несколько, то еще придется хранить длину каждой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кодировать специальный символ, означающий конец 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– это линейное представление информации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можно ли работать с ней, например, как с матрицей?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Можно, но для этого надо ввести дополнительные контракты на операции задания и извлечения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2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сегодня хватит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еще вернемся к этой теме в дополнительных материалах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начала попытайтесь уловить суть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познакомились с важнейшими структурами данных Матрица и Вектор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Которые строятся из более простых, фундаментальных массивов и структур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Похожим образом делаются все остальные структуры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Сами же структуры мы можем сделать используя типизированные массивы и кодирование с побитовыми операторами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Двумерная матрица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1DFB6B4-7803-3B43-0C51-E30468109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33" y="2185762"/>
            <a:ext cx="5638334" cy="35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1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контракты двумерной матрицы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Под капотом обычный массив или типизированный массив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Емкость массив равна произведению строк и столбцов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вычислить индекс конкретной ячейки, можно использовать формулу: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номер строки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* </a:t>
            </a:r>
            <a:r>
              <a:rPr lang="ru-RU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количество столбцов в строке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номер столбца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Show me the code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8DDDF-B85E-9C02-2B3C-275BDBB048F0}"/>
              </a:ext>
            </a:extLst>
          </p:cNvPr>
          <p:cNvSpPr txBox="1"/>
          <p:nvPr/>
        </p:nvSpPr>
        <p:spPr>
          <a:xfrm>
            <a:off x="3548455" y="1722338"/>
            <a:ext cx="43488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Matrix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(rows, cols)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rows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rows;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cols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cols;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Array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(rows * cols);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get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(row, col)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#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getIndex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(row, col)];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set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(row, col, value)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buffer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#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getIndex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(row, col)] = value;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#getIndex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(row, col)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row *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cols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+ col;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4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Вся информация хранится последовательно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у нас появляется возможность обращаться к ячейкам по составному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очень удобно для представления различной информации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 координат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системы уравнений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64195"/>
            <a:ext cx="5077108" cy="13296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с эффективностью?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4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1206</Words>
  <Application>Microsoft Office PowerPoint</Application>
  <PresentationFormat>Широкоэкранный</PresentationFormat>
  <Paragraphs>174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массивы</vt:lpstr>
      <vt:lpstr>Массив – это</vt:lpstr>
      <vt:lpstr>Массив – это линейное представление информации</vt:lpstr>
      <vt:lpstr>Двумерная матрица</vt:lpstr>
      <vt:lpstr>Введем контракты двумерной матрицы</vt:lpstr>
      <vt:lpstr>Show me the code</vt:lpstr>
      <vt:lpstr>Порефлексируем</vt:lpstr>
      <vt:lpstr>А что с эффективностью?</vt:lpstr>
      <vt:lpstr>Все хорошо</vt:lpstr>
      <vt:lpstr>Можно же сделать массив массивов?</vt:lpstr>
      <vt:lpstr>Можно</vt:lpstr>
      <vt:lpstr>А массив кортежей?</vt:lpstr>
      <vt:lpstr>Можно</vt:lpstr>
      <vt:lpstr>Презентация PowerPoint</vt:lpstr>
      <vt:lpstr>Все не так сложно</vt:lpstr>
      <vt:lpstr>Массивы изначально не расширяемы.  А как их делают расширяемыми?</vt:lpstr>
      <vt:lpstr>Мы не можем расширить созданный массив</vt:lpstr>
      <vt:lpstr>Знакомьтесь, Вектор</vt:lpstr>
      <vt:lpstr>Принцип вектора очень прост</vt:lpstr>
      <vt:lpstr>Полностью заполненный массив</vt:lpstr>
      <vt:lpstr>Аллоцируем массив новый в 2 раза больше</vt:lpstr>
      <vt:lpstr>А можно ли сразу задать нужную емкость…</vt:lpstr>
      <vt:lpstr>Можно!</vt:lpstr>
      <vt:lpstr>Вектор – это важнейшая структура данных</vt:lpstr>
      <vt:lpstr>А что происходит при уменьшении?</vt:lpstr>
      <vt:lpstr>По разному</vt:lpstr>
      <vt:lpstr>Презентация PowerPoint</vt:lpstr>
      <vt:lpstr>Нюансики в JS</vt:lpstr>
      <vt:lpstr>Если в JS уже есть вектор, то зачем нам это?</vt:lpstr>
      <vt:lpstr>Презентация PowerPoint</vt:lpstr>
      <vt:lpstr>Что важно понять</vt:lpstr>
      <vt:lpstr>А как быть с тем, что в JS нет структур м кортежей?</vt:lpstr>
      <vt:lpstr>Нет, но мы можем их сделать</vt:lpstr>
      <vt:lpstr>А в чем смысл то?</vt:lpstr>
      <vt:lpstr>Типизированные массивы очень эффективны</vt:lpstr>
      <vt:lpstr>Например</vt:lpstr>
      <vt:lpstr>Но мы же не знаем размер строки…</vt:lpstr>
      <vt:lpstr>Да, тут проблема</vt:lpstr>
      <vt:lpstr>Презентация PowerPoint</vt:lpstr>
      <vt:lpstr>На сегодня хватит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1007</cp:revision>
  <dcterms:created xsi:type="dcterms:W3CDTF">2020-11-08T08:53:50Z</dcterms:created>
  <dcterms:modified xsi:type="dcterms:W3CDTF">2024-03-28T10:07:10Z</dcterms:modified>
</cp:coreProperties>
</file>