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6" r:id="rId2"/>
    <p:sldId id="371" r:id="rId3"/>
    <p:sldId id="437" r:id="rId4"/>
    <p:sldId id="370" r:id="rId5"/>
    <p:sldId id="402" r:id="rId6"/>
    <p:sldId id="440" r:id="rId7"/>
    <p:sldId id="438" r:id="rId8"/>
    <p:sldId id="439" r:id="rId9"/>
    <p:sldId id="452" r:id="rId10"/>
    <p:sldId id="441" r:id="rId11"/>
    <p:sldId id="442" r:id="rId12"/>
    <p:sldId id="403" r:id="rId13"/>
    <p:sldId id="404" r:id="rId14"/>
    <p:sldId id="401" r:id="rId15"/>
    <p:sldId id="444" r:id="rId16"/>
    <p:sldId id="413" r:id="rId17"/>
    <p:sldId id="446" r:id="rId18"/>
    <p:sldId id="445" r:id="rId19"/>
    <p:sldId id="451" r:id="rId20"/>
    <p:sldId id="448" r:id="rId21"/>
    <p:sldId id="443" r:id="rId22"/>
    <p:sldId id="449" r:id="rId23"/>
    <p:sldId id="407" r:id="rId24"/>
    <p:sldId id="408" r:id="rId25"/>
    <p:sldId id="409" r:id="rId26"/>
    <p:sldId id="450" r:id="rId27"/>
    <p:sldId id="435" r:id="rId28"/>
    <p:sldId id="355" r:id="rId29"/>
    <p:sldId id="410" r:id="rId30"/>
    <p:sldId id="411" r:id="rId31"/>
    <p:sldId id="412" r:id="rId32"/>
    <p:sldId id="436" r:id="rId33"/>
    <p:sldId id="467" r:id="rId34"/>
    <p:sldId id="427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30001"/>
    <a:srgbClr val="FECC00"/>
    <a:srgbClr val="000000"/>
    <a:srgbClr val="FFD300"/>
    <a:srgbClr val="F8A706"/>
    <a:srgbClr val="F9B003"/>
    <a:srgbClr val="F08631"/>
    <a:srgbClr val="ED6E56"/>
    <a:srgbClr val="E84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2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782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674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107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6309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061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78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66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388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252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3611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841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08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410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674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055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762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438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6430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3119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509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6311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5051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08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5353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7071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2416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460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883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324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564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467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35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14.03.2024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373" y="3602038"/>
            <a:ext cx="7016027" cy="1655762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Процессор и память. 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Адресация памяти и разрядность процессора. 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Кэш-память.</a:t>
            </a: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Проблема регистров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Регистры могут хранить очень небольшой объем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 каждого ядра свой набор регистров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шарить память между ядрами?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7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751056"/>
            <a:ext cx="4620584" cy="13558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Нужно больше памяти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Рисунок 5" descr="Изображение выглядит как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65A609C0-2BF3-5EEB-7802-B95C3B39AD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3" r="18884" b="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5527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Память компьютера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Зависит от физическое реализации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Энергозависимая и энергонезависимая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Объём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Скорость чтения/записи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Ресурс записи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Срок хранения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Универсальной памяти нет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Нужно комбинировать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Виды памяти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Оперативная (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DRAM,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быстрая и энергозависимая)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Кэш (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SRAM,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очень быстрая оперативная память)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Внешняя (медленная и энергонезависимая*)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5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Особенность оперативной памяти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Отдельное от процессора устройство*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Работает сильно быстрее ПЗУ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6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792122"/>
            <a:ext cx="4620584" cy="12737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А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как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процессор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работает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с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ОЗУ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846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Память – это огромный массив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Каждая ячейка имеет размер 1 байт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Размер байта, как правило, 8 бит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Но не должен превышать машинное слово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Размер машинного слова должен быть кратен размеру байта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Минимальный размер информации, который может обработать процессор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У каждой ячейки есть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Процессор может обратиться к ячейке по определенному индексу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Для этого есть специальные регистры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Чтобы обратится к конкретному биту внутри байта нужно использовать побитовые операции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6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59650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Память – это огромный массив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79AA3A-7A8E-8CD5-2BAF-E31EA3643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0149" y="3429000"/>
            <a:ext cx="6971701" cy="74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93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Сколько памяти может поддержать процессор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Память – это массив, значит последняя ячейка хранится по индексу «длина массива - 1»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ОЗУ – это отдельное от процессора устройство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Данные из ОЗУ в процессор и наоборот поступают через шину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А адресация происходит через шину адреса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Шины на электротехническом уровне это набор металлических линий, каждая из которых способна переносить бит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Максимально возможное количество памяти зависит от размера шины адреса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7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Размер регистра и размер шины данных и адреса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Как правило шина данных равна размеру регистра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Т.е. за раз можно передать необходимую информацию для полного заполнения регистра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вот адресная шина как правило отличается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8086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размер адресной шины 20 бит, а размер регистра и шины данных 16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современных процессорах на базе архитектуры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x86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размер адресной шины не превышает 48 бит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Что эквивалентно поддержке 256 терабайт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0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742843"/>
            <a:ext cx="4620584" cy="13723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Из</a:t>
            </a:r>
            <a:r>
              <a:rPr lang="en-US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чего</a:t>
            </a:r>
            <a:r>
              <a:rPr lang="en-US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состоит</a:t>
            </a:r>
            <a:r>
              <a:rPr lang="en-US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компьютер</a:t>
            </a:r>
            <a:endParaRPr lang="en-US" kern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75F9E89-C5F3-DB39-5BF2-8EEE64042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6253" y="2038984"/>
            <a:ext cx="4942280" cy="278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958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26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Ладно-ладно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Главное поймите, что ОЗУ – это отдельное устройство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Данные из ОЗУ и в процессор и обратно идут через специальные шины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 точки зрения процессора ОЗУ – это массив, а значит адрес каждой ячейки памяти – просто индекс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обращение к конкретной ячейке идет через шину адреса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если индекс ячейки памяти «не влезает» в шину адреса, то эта память недоступна процессору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9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F3768D-CEF3-5478-066E-94618B107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r="12661" b="-1"/>
          <a:stretch/>
        </p:blipFill>
        <p:spPr bwMode="auto"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" y="3429000"/>
            <a:ext cx="3161940" cy="4880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Но есть нюанс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09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Память и процессор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Процессор работает очень быстро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Процессор загружает данные из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Загрузка данных из памяти работает медленней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Процессор простаивает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9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Кэширование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Одна из важнейших оптимизаций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Сохраняем данные или вычисления в более быстрой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Нам нужна новая память, более быстрая чем ОЗУ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5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Кэш-память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Многие устройства имеют сверхбыструю память для кэширования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Процессор не исключение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4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Особенность кэш-памяти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Находится близко к АЛУ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Чем ближе, тем быстрее работает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Другой физический принцип реализации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Может разделяться между ядрами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Обычно состоит из уровней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Небольшой объем по сравнению с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DRAM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8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Память и процессор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AB2E93-75FE-FB0A-C705-70C8573534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096" y="2108048"/>
            <a:ext cx="6409924" cy="360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1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Кэш-линии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Кэш-память имеет небольшой объем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Нужно синхронизировать данные с обычной памятью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Выгоднее хранить группы-ячеек, чтобы не хранить адрес каждой ячейки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Загружаем нужную ячейку памяти и её «окрестность»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x86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размер такой линии 64 байта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1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чём соль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данные лежат в основной памяти рядом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 они и в кэше-будут рядом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Запомните это!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6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Из чего состоит процессор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Сейчас процессор – это комплексное устройство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Арифметико-Логическое Устройство (АЛУ)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Устройство Управление (УУ)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Регистры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Кэш-память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Шины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Встроенная графика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Ядра машинного обучения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т.д.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0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Алгоритмическая сложность и доступ к данным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Алгоритм с более высокой сложностью, но более эффективным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кэшом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может быть лучше на практике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Всегда держите это в голове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Кэширование – это одна из самых важных оптимизаций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3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Много ядер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 разных ядер есть общий кэш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они будут работать с одними данными, то придется делать синхронизацию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Самый лучший паттерн – не иметь общей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00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Много ядер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33C921-73C6-31CA-5383-558CEEED3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678" y="2150173"/>
            <a:ext cx="6097389" cy="3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6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Подведем итог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Процессору, чтобы выполнять инструкции над данными нужна своя память – регистры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В регистрах много не сохранишь, поэтому нужна еще память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Оперативная память – это огромный массив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Размер ячейки 1 байт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Пока память из ОЗУ идет в процессор, тот простаивает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Поэтому у процессора есть кэш память, которая работает сильно быстрее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Кэш состоит из «линий»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Если данные в памяти стоят рядышком, то и в кэше они будут рядом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Эффективное кэширование – важнейшая оптимизация!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4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>
                <a:latin typeface="Roboto" panose="02000000000000000000" pitchFamily="2" charset="0"/>
                <a:ea typeface="Roboto" panose="02000000000000000000" pitchFamily="2" charset="0"/>
              </a:rPr>
              <a:t>Из чего состоит процессор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E81920-D67F-6529-FA52-AB7EB764D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207" y="2035206"/>
            <a:ext cx="4085295" cy="3968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95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Архитектуры процессоров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CISC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x86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RISC (ARM)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MISC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VLIW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…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 такое ядра процессора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Физический блок, который находится внутри процессора и атомарно выполняет свои инструкции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Чем больше ядер, тем быстрее процессор может работать (из-за параллельности)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еще виртуальные ядра…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2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Процессор выполняет инструкции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ему нужно знать что за инструкцию надо выполнить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для каких данных это нужно сделать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Значит процессору нужна своя оперативная память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Такая память называется регистрами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Регистры бывают специального и общего назначения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Подробнее про регистры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каждого ядра свой набор регистров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Регистры работают с одной частотой с АЛУ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Размер регистра определяет разрядность процессора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Размер должен быть кратен двум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Размер регистра определяет максимальный объем информации, которая может быть обработана единовременно ядром процессора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Машинное слово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5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Так, ничего не понятно с размерами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 кодируется в бинарный вид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8-ми битах можно закодировать число не более 255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16-ти битах не было 2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^ 16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размер регистра 2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^ 16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 то максимальное число, загруженное в регистр не может превышать 64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KiB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2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4975</TotalTime>
  <Words>934</Words>
  <Application>Microsoft Office PowerPoint</Application>
  <PresentationFormat>Широкоэкранный</PresentationFormat>
  <Paragraphs>179</Paragraphs>
  <Slides>34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Roboto</vt:lpstr>
      <vt:lpstr>Wingdings</vt:lpstr>
      <vt:lpstr>Office Theme</vt:lpstr>
      <vt:lpstr>Computer Science во Frontend</vt:lpstr>
      <vt:lpstr>Из чего состоит компьютер</vt:lpstr>
      <vt:lpstr>Из чего состоит процессор</vt:lpstr>
      <vt:lpstr>Из чего состоит процессор</vt:lpstr>
      <vt:lpstr>Архитектуры процессоров</vt:lpstr>
      <vt:lpstr>Что такое ядра процессора</vt:lpstr>
      <vt:lpstr>Процессор выполняет инструкции</vt:lpstr>
      <vt:lpstr>Подробнее про регистры</vt:lpstr>
      <vt:lpstr>Так, ничего не понятно с размерами</vt:lpstr>
      <vt:lpstr>Проблема регистров</vt:lpstr>
      <vt:lpstr>Нужно больше памяти</vt:lpstr>
      <vt:lpstr>Память компьютера</vt:lpstr>
      <vt:lpstr>Виды памяти</vt:lpstr>
      <vt:lpstr>Особенность оперативной памяти</vt:lpstr>
      <vt:lpstr>А как процессор работает с ОЗУ?</vt:lpstr>
      <vt:lpstr>Память – это огромный массив</vt:lpstr>
      <vt:lpstr>Память – это огромный массив</vt:lpstr>
      <vt:lpstr>Сколько памяти может поддержать процессор?</vt:lpstr>
      <vt:lpstr>Размер регистра и размер шины данных и адреса</vt:lpstr>
      <vt:lpstr>Презентация PowerPoint</vt:lpstr>
      <vt:lpstr>Ладно-ладно</vt:lpstr>
      <vt:lpstr>Но есть нюанс</vt:lpstr>
      <vt:lpstr>Память и процессор</vt:lpstr>
      <vt:lpstr>Кэширование</vt:lpstr>
      <vt:lpstr>Кэш-память</vt:lpstr>
      <vt:lpstr>Особенность кэш-памяти</vt:lpstr>
      <vt:lpstr>Память и процессор</vt:lpstr>
      <vt:lpstr>Кэш-линии</vt:lpstr>
      <vt:lpstr>В чём соль?</vt:lpstr>
      <vt:lpstr>Алгоритмическая сложность и доступ к данным</vt:lpstr>
      <vt:lpstr>Много ядер</vt:lpstr>
      <vt:lpstr>Много ядер</vt:lpstr>
      <vt:lpstr>Подведем итог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830</cp:revision>
  <dcterms:created xsi:type="dcterms:W3CDTF">2020-11-08T08:53:50Z</dcterms:created>
  <dcterms:modified xsi:type="dcterms:W3CDTF">2024-03-14T09:16:09Z</dcterms:modified>
</cp:coreProperties>
</file>